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7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8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778" r:id="rId2"/>
    <p:sldMasterId id="2147483864" r:id="rId3"/>
    <p:sldMasterId id="2147483902" r:id="rId4"/>
    <p:sldMasterId id="2147483959" r:id="rId5"/>
    <p:sldMasterId id="2147483988" r:id="rId6"/>
    <p:sldMasterId id="2147484002" r:id="rId7"/>
    <p:sldMasterId id="2147484020" r:id="rId8"/>
    <p:sldMasterId id="2147484034" r:id="rId9"/>
  </p:sldMasterIdLst>
  <p:notesMasterIdLst>
    <p:notesMasterId r:id="rId22"/>
  </p:notesMasterIdLst>
  <p:sldIdLst>
    <p:sldId id="256" r:id="rId10"/>
    <p:sldId id="265" r:id="rId11"/>
    <p:sldId id="284" r:id="rId12"/>
    <p:sldId id="301" r:id="rId13"/>
    <p:sldId id="258" r:id="rId14"/>
    <p:sldId id="762" r:id="rId15"/>
    <p:sldId id="763" r:id="rId16"/>
    <p:sldId id="765" r:id="rId17"/>
    <p:sldId id="766" r:id="rId18"/>
    <p:sldId id="282" r:id="rId19"/>
    <p:sldId id="767" r:id="rId20"/>
    <p:sldId id="312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03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833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750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666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598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498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400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303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D2BC4"/>
    <a:srgbClr val="D5E286"/>
    <a:srgbClr val="49A3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3" autoAdjust="0"/>
    <p:restoredTop sz="87130" autoAdjust="0"/>
  </p:normalViewPr>
  <p:slideViewPr>
    <p:cSldViewPr snapToGrid="0" showGuides="1">
      <p:cViewPr>
        <p:scale>
          <a:sx n="50" d="100"/>
          <a:sy n="50" d="100"/>
        </p:scale>
        <p:origin x="692" y="2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34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tags" Target="tags/tag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05C6B-0EC8-48A7-AF5D-06B450051B0C}" type="datetimeFigureOut">
              <a:rPr lang="vi-VN" smtClean="0"/>
              <a:t>31/10/2021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36BD5-D0CA-498C-B4DA-87FD02C17A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7964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03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833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750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666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598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498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400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303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662DE-F1A6-47CD-A8C4-98B0B68DE5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2068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85DF164E-D685-493E-AF07-0CE742DE1FDD}" type="slidenum">
              <a:rPr lang="zh-CN" altLang="en-US" smtClean="0">
                <a:solidFill>
                  <a:prstClr val="black"/>
                </a:solidFill>
              </a:rPr>
              <a:pPr defTabSz="914400">
                <a:defRPr/>
              </a:pPr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865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ngồi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hộp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bút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36BD5-D0CA-498C-B4DA-87FD02C17A03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3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7460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1CD97-E9EA-4E82-9539-BE60926ECB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011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Kích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vào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tờ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giấy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biến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mất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036BD5-D0CA-498C-B4DA-87FD02C17A03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2380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E5206-4DE8-4E35-BE1B-AFB0DE63FE1D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353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49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48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lIns="91300" tIns="45702" rIns="91300" bIns="4570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 lIns="91300" tIns="45702" rIns="91300" bIns="4570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2021/10/31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5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24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235"/>
            <a:ext cx="2628900" cy="5811839"/>
          </a:xfrm>
          <a:prstGeom prst="rect">
            <a:avLst/>
          </a:prstGeom>
        </p:spPr>
        <p:txBody>
          <a:bodyPr vert="eaVert" lIns="91300" tIns="45702" rIns="91300" bIns="4570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51" y="365235"/>
            <a:ext cx="7734300" cy="5811839"/>
          </a:xfrm>
          <a:prstGeom prst="rect">
            <a:avLst/>
          </a:prstGeom>
        </p:spPr>
        <p:txBody>
          <a:bodyPr vert="eaVert" lIns="91300" tIns="45702" rIns="91300" bIns="4570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2021/10/31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5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70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51" y="1122363"/>
            <a:ext cx="9144001" cy="2387600"/>
          </a:xfrm>
          <a:prstGeom prst="rect">
            <a:avLst/>
          </a:prstGeom>
        </p:spPr>
        <p:txBody>
          <a:bodyPr lIns="91300" tIns="45702" rIns="91300" bIns="45702"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51" y="3602061"/>
            <a:ext cx="9144001" cy="1655763"/>
          </a:xfrm>
          <a:prstGeom prst="rect">
            <a:avLst/>
          </a:prstGeom>
        </p:spPr>
        <p:txBody>
          <a:bodyPr lIns="91300" tIns="45702" rIns="91300" bIns="45702"/>
          <a:lstStyle>
            <a:lvl1pPr marL="0" indent="0" algn="ctr">
              <a:buNone/>
              <a:defRPr sz="2400"/>
            </a:lvl1pPr>
            <a:lvl2pPr marL="456403" indent="0" algn="ctr">
              <a:buNone/>
              <a:defRPr sz="2000"/>
            </a:lvl2pPr>
            <a:lvl3pPr marL="912877" indent="0" algn="ctr">
              <a:buNone/>
              <a:defRPr sz="1900"/>
            </a:lvl3pPr>
            <a:lvl4pPr marL="1369314" indent="0" algn="ctr">
              <a:buNone/>
              <a:defRPr sz="1600"/>
            </a:lvl4pPr>
            <a:lvl5pPr marL="1825756" indent="0" algn="ctr">
              <a:buNone/>
              <a:defRPr sz="1600"/>
            </a:lvl5pPr>
            <a:lvl6pPr marL="2282226" indent="0" algn="ctr">
              <a:buNone/>
              <a:defRPr sz="1600"/>
            </a:lvl6pPr>
            <a:lvl7pPr marL="2738630" indent="0" algn="ctr">
              <a:buNone/>
              <a:defRPr sz="1600"/>
            </a:lvl7pPr>
            <a:lvl8pPr marL="3195036" indent="0" algn="ctr">
              <a:buNone/>
              <a:defRPr sz="1600"/>
            </a:lvl8pPr>
            <a:lvl9pPr marL="365143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3E26BC15-B161-4C75-9B3A-128C91250747}" type="datetimeFigureOut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2021/10/31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5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58B4E113-1DE2-475C-BE03-FB3C59433037}" type="slidenum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74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134"/>
            <a:ext cx="9144000" cy="165576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311" indent="0" algn="ctr">
              <a:buNone/>
              <a:defRPr sz="2000"/>
            </a:lvl2pPr>
            <a:lvl3pPr marL="912675" indent="0" algn="ctr">
              <a:buNone/>
              <a:defRPr sz="1900"/>
            </a:lvl3pPr>
            <a:lvl4pPr marL="1369012" indent="0" algn="ctr">
              <a:buNone/>
              <a:defRPr sz="1600"/>
            </a:lvl4pPr>
            <a:lvl5pPr marL="1825348" indent="0" algn="ctr">
              <a:buNone/>
              <a:defRPr sz="1600"/>
            </a:lvl5pPr>
            <a:lvl6pPr marL="2281714" indent="0" algn="ctr">
              <a:buNone/>
              <a:defRPr sz="1600"/>
            </a:lvl6pPr>
            <a:lvl7pPr marL="2738022" indent="0" algn="ctr">
              <a:buNone/>
              <a:defRPr sz="1600"/>
            </a:lvl7pPr>
            <a:lvl8pPr marL="3194331" indent="0" algn="ctr">
              <a:buNone/>
              <a:defRPr sz="1600"/>
            </a:lvl8pPr>
            <a:lvl9pPr marL="365063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8431"/>
            <a:fld id="{BAD8280A-06B4-4BFE-BB56-FC6649CD860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8431"/>
              <a:t>31/10/2021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8431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8431"/>
            <a:fld id="{9BBD9714-5D4A-422B-9477-494A4170309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8431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347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8431"/>
            <a:fld id="{BAD8280A-06B4-4BFE-BB56-FC6649CD860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8431"/>
              <a:t>31/10/2021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8431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8431"/>
            <a:fld id="{9BBD9714-5D4A-422B-9477-494A4170309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8431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236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8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8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31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267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0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53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17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80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43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06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8431"/>
            <a:fld id="{BAD8280A-06B4-4BFE-BB56-FC6649CD860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8431"/>
              <a:t>31/10/2021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8431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8431"/>
            <a:fld id="{9BBD9714-5D4A-422B-9477-494A4170309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8431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306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8431"/>
            <a:fld id="{BAD8280A-06B4-4BFE-BB56-FC6649CD860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8431"/>
              <a:t>31/10/2021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8431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8431"/>
            <a:fld id="{9BBD9714-5D4A-422B-9477-494A4170309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8431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5663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11" indent="0">
              <a:buNone/>
              <a:defRPr sz="2000" b="1"/>
            </a:lvl2pPr>
            <a:lvl3pPr marL="912675" indent="0">
              <a:buNone/>
              <a:defRPr sz="1900" b="1"/>
            </a:lvl3pPr>
            <a:lvl4pPr marL="1369012" indent="0">
              <a:buNone/>
              <a:defRPr sz="1600" b="1"/>
            </a:lvl4pPr>
            <a:lvl5pPr marL="1825348" indent="0">
              <a:buNone/>
              <a:defRPr sz="1600" b="1"/>
            </a:lvl5pPr>
            <a:lvl6pPr marL="2281714" indent="0">
              <a:buNone/>
              <a:defRPr sz="1600" b="1"/>
            </a:lvl6pPr>
            <a:lvl7pPr marL="2738022" indent="0">
              <a:buNone/>
              <a:defRPr sz="1600" b="1"/>
            </a:lvl7pPr>
            <a:lvl8pPr marL="3194331" indent="0">
              <a:buNone/>
              <a:defRPr sz="1600" b="1"/>
            </a:lvl8pPr>
            <a:lvl9pPr marL="3650635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87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1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11" indent="0">
              <a:buNone/>
              <a:defRPr sz="2000" b="1"/>
            </a:lvl2pPr>
            <a:lvl3pPr marL="912675" indent="0">
              <a:buNone/>
              <a:defRPr sz="1900" b="1"/>
            </a:lvl3pPr>
            <a:lvl4pPr marL="1369012" indent="0">
              <a:buNone/>
              <a:defRPr sz="1600" b="1"/>
            </a:lvl4pPr>
            <a:lvl5pPr marL="1825348" indent="0">
              <a:buNone/>
              <a:defRPr sz="1600" b="1"/>
            </a:lvl5pPr>
            <a:lvl6pPr marL="2281714" indent="0">
              <a:buNone/>
              <a:defRPr sz="1600" b="1"/>
            </a:lvl6pPr>
            <a:lvl7pPr marL="2738022" indent="0">
              <a:buNone/>
              <a:defRPr sz="1600" b="1"/>
            </a:lvl7pPr>
            <a:lvl8pPr marL="3194331" indent="0">
              <a:buNone/>
              <a:defRPr sz="1600" b="1"/>
            </a:lvl8pPr>
            <a:lvl9pPr marL="3650635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10" y="2505087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8431"/>
            <a:fld id="{BAD8280A-06B4-4BFE-BB56-FC6649CD860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8431"/>
              <a:t>31/10/2021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8431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8431"/>
            <a:fld id="{9BBD9714-5D4A-422B-9477-494A4170309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8431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220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8431"/>
            <a:fld id="{BAD8280A-06B4-4BFE-BB56-FC6649CD860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8431"/>
              <a:t>31/10/2021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8431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8431"/>
            <a:fld id="{9BBD9714-5D4A-422B-9477-494A4170309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8431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3929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8431"/>
            <a:fld id="{BAD8280A-06B4-4BFE-BB56-FC6649CD860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8431"/>
              <a:t>31/10/2021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8431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8431"/>
            <a:fld id="{9BBD9714-5D4A-422B-9477-494A4170309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8431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95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49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08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1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311" indent="0">
              <a:buNone/>
              <a:defRPr sz="1500"/>
            </a:lvl2pPr>
            <a:lvl3pPr marL="912675" indent="0">
              <a:buNone/>
              <a:defRPr sz="1200"/>
            </a:lvl3pPr>
            <a:lvl4pPr marL="1369012" indent="0">
              <a:buNone/>
              <a:defRPr sz="900"/>
            </a:lvl4pPr>
            <a:lvl5pPr marL="1825348" indent="0">
              <a:buNone/>
              <a:defRPr sz="900"/>
            </a:lvl5pPr>
            <a:lvl6pPr marL="2281714" indent="0">
              <a:buNone/>
              <a:defRPr sz="900"/>
            </a:lvl6pPr>
            <a:lvl7pPr marL="2738022" indent="0">
              <a:buNone/>
              <a:defRPr sz="900"/>
            </a:lvl7pPr>
            <a:lvl8pPr marL="3194331" indent="0">
              <a:buNone/>
              <a:defRPr sz="900"/>
            </a:lvl8pPr>
            <a:lvl9pPr marL="3650635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8431"/>
            <a:fld id="{BAD8280A-06B4-4BFE-BB56-FC6649CD860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8431"/>
              <a:t>31/10/2021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8431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8431"/>
            <a:fld id="{9BBD9714-5D4A-422B-9477-494A4170309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8431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0795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6311" indent="0">
              <a:buNone/>
              <a:defRPr sz="2800"/>
            </a:lvl2pPr>
            <a:lvl3pPr marL="912675" indent="0">
              <a:buNone/>
              <a:defRPr sz="2400"/>
            </a:lvl3pPr>
            <a:lvl4pPr marL="1369012" indent="0">
              <a:buNone/>
              <a:defRPr sz="2000"/>
            </a:lvl4pPr>
            <a:lvl5pPr marL="1825348" indent="0">
              <a:buNone/>
              <a:defRPr sz="2000"/>
            </a:lvl5pPr>
            <a:lvl6pPr marL="2281714" indent="0">
              <a:buNone/>
              <a:defRPr sz="2000"/>
            </a:lvl6pPr>
            <a:lvl7pPr marL="2738022" indent="0">
              <a:buNone/>
              <a:defRPr sz="2000"/>
            </a:lvl7pPr>
            <a:lvl8pPr marL="3194331" indent="0">
              <a:buNone/>
              <a:defRPr sz="2000"/>
            </a:lvl8pPr>
            <a:lvl9pPr marL="3650635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1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311" indent="0">
              <a:buNone/>
              <a:defRPr sz="1500"/>
            </a:lvl2pPr>
            <a:lvl3pPr marL="912675" indent="0">
              <a:buNone/>
              <a:defRPr sz="1200"/>
            </a:lvl3pPr>
            <a:lvl4pPr marL="1369012" indent="0">
              <a:buNone/>
              <a:defRPr sz="900"/>
            </a:lvl4pPr>
            <a:lvl5pPr marL="1825348" indent="0">
              <a:buNone/>
              <a:defRPr sz="900"/>
            </a:lvl5pPr>
            <a:lvl6pPr marL="2281714" indent="0">
              <a:buNone/>
              <a:defRPr sz="900"/>
            </a:lvl6pPr>
            <a:lvl7pPr marL="2738022" indent="0">
              <a:buNone/>
              <a:defRPr sz="900"/>
            </a:lvl7pPr>
            <a:lvl8pPr marL="3194331" indent="0">
              <a:buNone/>
              <a:defRPr sz="900"/>
            </a:lvl8pPr>
            <a:lvl9pPr marL="3650635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8431"/>
            <a:fld id="{BAD8280A-06B4-4BFE-BB56-FC6649CD860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8431"/>
              <a:t>31/10/2021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8431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8431"/>
            <a:fld id="{9BBD9714-5D4A-422B-9477-494A4170309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8431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0510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8431"/>
            <a:fld id="{BAD8280A-06B4-4BFE-BB56-FC6649CD860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8431"/>
              <a:t>31/10/2021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8431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8431"/>
            <a:fld id="{9BBD9714-5D4A-422B-9477-494A4170309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8431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094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44"/>
            <a:ext cx="2628900" cy="58118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55" y="365144"/>
            <a:ext cx="7734300" cy="581183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8431"/>
            <a:fld id="{BAD8280A-06B4-4BFE-BB56-FC6649CD8609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8431"/>
              <a:t>31/10/2021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8431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8431"/>
            <a:fld id="{9BBD9714-5D4A-422B-9477-494A4170309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08431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6465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8705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5561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4906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4429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5080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590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78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4275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1995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9479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4238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2516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5769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92511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53655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08002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4023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lIns="91300" tIns="45702" rIns="91300" bIns="4570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 lIns="91300" tIns="45702" rIns="91300" bIns="4570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5" y="1825625"/>
            <a:ext cx="5181600" cy="4351339"/>
          </a:xfrm>
          <a:prstGeom prst="rect">
            <a:avLst/>
          </a:prstGeom>
        </p:spPr>
        <p:txBody>
          <a:bodyPr lIns="91300" tIns="45702" rIns="91300" bIns="4570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2021/10/31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5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82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4310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án 2">
            <a:extLst>
              <a:ext uri="{FF2B5EF4-FFF2-40B4-BE49-F238E27FC236}">
                <a16:creationId xmlns:a16="http://schemas.microsoft.com/office/drawing/2014/main" xmlns="" id="{7A078E81-87D5-4D4C-960B-0E6A8E96DCDB}"/>
              </a:ext>
            </a:extLst>
          </p:cNvPr>
          <p:cNvSpPr txBox="1"/>
          <p:nvPr userDrawn="1"/>
        </p:nvSpPr>
        <p:spPr>
          <a:xfrm>
            <a:off x="214219" y="100845"/>
            <a:ext cx="1850108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035.447.3852</a:t>
            </a:r>
          </a:p>
        </p:txBody>
      </p:sp>
    </p:spTree>
    <p:extLst>
      <p:ext uri="{BB962C8B-B14F-4D97-AF65-F5344CB8AC3E}">
        <p14:creationId xmlns:p14="http://schemas.microsoft.com/office/powerpoint/2010/main" val="31966822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70403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783107"/>
      </p:ext>
    </p:extLst>
  </p:cSld>
  <p:clrMapOvr>
    <a:masterClrMapping/>
  </p:clrMapOvr>
  <p:transition spd="slow" advClick="0" advTm="2000">
    <p:randomBar dir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0748754"/>
      </p:ext>
    </p:extLst>
  </p:cSld>
  <p:clrMapOvr>
    <a:masterClrMapping/>
  </p:clrMapOvr>
  <p:transition spd="slow" advClick="0" advTm="2000">
    <p:randomBar dir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6223124"/>
      </p:ext>
    </p:extLst>
  </p:cSld>
  <p:clrMapOvr>
    <a:masterClrMapping/>
  </p:clrMapOvr>
  <p:transition spd="slow" advClick="0" advTm="2000">
    <p:randomBar dir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2021/10/31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4015964"/>
      </p:ext>
    </p:extLst>
  </p:cSld>
  <p:clrMapOvr>
    <a:masterClrMapping/>
  </p:clrMapOvr>
  <p:transition spd="slow" advClick="0" advTm="2000">
    <p:randomBar dir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2021/10/31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5845755"/>
      </p:ext>
    </p:extLst>
  </p:cSld>
  <p:clrMapOvr>
    <a:masterClrMapping/>
  </p:clrMapOvr>
  <p:transition spd="slow" advClick="0" advTm="2000">
    <p:randomBar dir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2021/10/31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0376113"/>
      </p:ext>
    </p:extLst>
  </p:cSld>
  <p:clrMapOvr>
    <a:masterClrMapping/>
  </p:clrMapOvr>
  <p:transition spd="slow" advClick="0" advTm="2000">
    <p:randomBar dir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2021/10/31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7851276"/>
      </p:ext>
    </p:extLst>
  </p:cSld>
  <p:clrMapOvr>
    <a:masterClrMapping/>
  </p:clrMapOvr>
  <p:transition spd="slow" advClick="0" advTm="2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 lIns="91300" tIns="45702" rIns="91300" bIns="4570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  <a:prstGeom prst="rect">
            <a:avLst/>
          </a:prstGeom>
        </p:spPr>
        <p:txBody>
          <a:bodyPr lIns="91300" tIns="45702" rIns="91300" bIns="45702" anchor="b"/>
          <a:lstStyle>
            <a:lvl1pPr marL="0" indent="0">
              <a:buNone/>
              <a:defRPr sz="2400" b="1"/>
            </a:lvl1pPr>
            <a:lvl2pPr marL="456403" indent="0">
              <a:buNone/>
              <a:defRPr sz="2000" b="1"/>
            </a:lvl2pPr>
            <a:lvl3pPr marL="912877" indent="0">
              <a:buNone/>
              <a:defRPr sz="1900" b="1"/>
            </a:lvl3pPr>
            <a:lvl4pPr marL="1369314" indent="0">
              <a:buNone/>
              <a:defRPr sz="1600" b="1"/>
            </a:lvl4pPr>
            <a:lvl5pPr marL="1825756" indent="0">
              <a:buNone/>
              <a:defRPr sz="1600" b="1"/>
            </a:lvl5pPr>
            <a:lvl6pPr marL="2282226" indent="0">
              <a:buNone/>
              <a:defRPr sz="1600" b="1"/>
            </a:lvl6pPr>
            <a:lvl7pPr marL="2738630" indent="0">
              <a:buNone/>
              <a:defRPr sz="1600" b="1"/>
            </a:lvl7pPr>
            <a:lvl8pPr marL="3195036" indent="0">
              <a:buNone/>
              <a:defRPr sz="1600" b="1"/>
            </a:lvl8pPr>
            <a:lvl9pPr marL="365143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93" y="2505083"/>
            <a:ext cx="5157787" cy="3684588"/>
          </a:xfrm>
          <a:prstGeom prst="rect">
            <a:avLst/>
          </a:prstGeom>
        </p:spPr>
        <p:txBody>
          <a:bodyPr lIns="91300" tIns="45702" rIns="91300" bIns="4570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10" y="1681163"/>
            <a:ext cx="5183188" cy="823912"/>
          </a:xfrm>
          <a:prstGeom prst="rect">
            <a:avLst/>
          </a:prstGeom>
        </p:spPr>
        <p:txBody>
          <a:bodyPr lIns="91300" tIns="45702" rIns="91300" bIns="45702" anchor="b"/>
          <a:lstStyle>
            <a:lvl1pPr marL="0" indent="0">
              <a:buNone/>
              <a:defRPr sz="2400" b="1"/>
            </a:lvl1pPr>
            <a:lvl2pPr marL="456403" indent="0">
              <a:buNone/>
              <a:defRPr sz="2000" b="1"/>
            </a:lvl2pPr>
            <a:lvl3pPr marL="912877" indent="0">
              <a:buNone/>
              <a:defRPr sz="1900" b="1"/>
            </a:lvl3pPr>
            <a:lvl4pPr marL="1369314" indent="0">
              <a:buNone/>
              <a:defRPr sz="1600" b="1"/>
            </a:lvl4pPr>
            <a:lvl5pPr marL="1825756" indent="0">
              <a:buNone/>
              <a:defRPr sz="1600" b="1"/>
            </a:lvl5pPr>
            <a:lvl6pPr marL="2282226" indent="0">
              <a:buNone/>
              <a:defRPr sz="1600" b="1"/>
            </a:lvl6pPr>
            <a:lvl7pPr marL="2738630" indent="0">
              <a:buNone/>
              <a:defRPr sz="1600" b="1"/>
            </a:lvl7pPr>
            <a:lvl8pPr marL="3195036" indent="0">
              <a:buNone/>
              <a:defRPr sz="1600" b="1"/>
            </a:lvl8pPr>
            <a:lvl9pPr marL="365143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10" y="2505083"/>
            <a:ext cx="5183188" cy="3684588"/>
          </a:xfrm>
          <a:prstGeom prst="rect">
            <a:avLst/>
          </a:prstGeom>
        </p:spPr>
        <p:txBody>
          <a:bodyPr lIns="91300" tIns="45702" rIns="91300" bIns="4570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2021/10/31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5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46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2021/10/31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4229348"/>
      </p:ext>
    </p:extLst>
  </p:cSld>
  <p:clrMapOvr>
    <a:masterClrMapping/>
  </p:clrMapOvr>
  <p:transition spd="slow" advClick="0" advTm="2000">
    <p:randomBar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2021/10/31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411451"/>
      </p:ext>
    </p:extLst>
  </p:cSld>
  <p:clrMapOvr>
    <a:masterClrMapping/>
  </p:clrMapOvr>
  <p:transition spd="slow" advClick="0" advTm="2000">
    <p:randomBar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2289832"/>
      </p:ext>
    </p:extLst>
  </p:cSld>
  <p:clrMapOvr>
    <a:masterClrMapping/>
  </p:clrMapOvr>
  <p:transition spd="slow" advClick="0" advTm="2000">
    <p:randomBar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2021/10/31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610430"/>
      </p:ext>
    </p:extLst>
  </p:cSld>
  <p:clrMapOvr>
    <a:masterClrMapping/>
  </p:clrMapOvr>
  <p:transition spd="slow" advClick="0" advTm="2000">
    <p:randomBar dir="vert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6320257"/>
      </p:ext>
    </p:extLst>
  </p:cSld>
  <p:clrMapOvr>
    <a:masterClrMapping/>
  </p:clrMapOvr>
  <p:transition spd="slow" advClick="0" advTm="2000">
    <p:randomBar dir="vert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4000" y="441961"/>
            <a:ext cx="4368800" cy="3083564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4706" y="3801452"/>
            <a:ext cx="4511964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4706" y="4385250"/>
            <a:ext cx="45119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75167" y="4817825"/>
            <a:ext cx="4488039" cy="1536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299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3" y="51"/>
            <a:ext cx="12231160" cy="6856215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400" y="1871148"/>
            <a:ext cx="6815669" cy="1515533"/>
          </a:xfrm>
        </p:spPr>
        <p:txBody>
          <a:bodyPr anchor="b">
            <a:noAutofit/>
          </a:bodyPr>
          <a:lstStyle>
            <a:lvl1pPr algn="ctr">
              <a:defRPr sz="55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400" y="3657613"/>
            <a:ext cx="6815669" cy="1320803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6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3" y="5037663"/>
            <a:ext cx="897467" cy="279400"/>
          </a:xfrm>
        </p:spPr>
        <p:txBody>
          <a:bodyPr/>
          <a:lstStyle/>
          <a:p>
            <a:pPr algn="l" defTabSz="685462">
              <a:defRPr/>
            </a:pPr>
            <a:fld id="{F54E2560-4CE1-4C3B-A11E-00DA9CC0CD23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 defTabSz="685462">
                <a:defRPr/>
              </a:pPr>
              <a:t>10/31/2021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pPr algn="ctr" defTabSz="685462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57" y="5037663"/>
            <a:ext cx="551167" cy="279400"/>
          </a:xfrm>
        </p:spPr>
        <p:txBody>
          <a:bodyPr/>
          <a:lstStyle/>
          <a:p>
            <a:pPr defTabSz="685462">
              <a:defRPr/>
            </a:pPr>
            <a:fld id="{B14E88D1-8C84-474D-A023-95E8D214CB20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462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41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91421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7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685462">
              <a:defRPr/>
            </a:pPr>
            <a:fld id="{F54E2560-4CE1-4C3B-A11E-00DA9CC0CD23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 defTabSz="685462">
                <a:defRPr/>
              </a:pPr>
              <a:t>10/31/2021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462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462">
              <a:defRPr/>
            </a:pPr>
            <a:fld id="{B14E88D1-8C84-474D-A023-95E8D214CB20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462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740787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21"/>
            <a:ext cx="8158688" cy="1822515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9" y="3846069"/>
            <a:ext cx="8158691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69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9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8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8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7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7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67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685462">
              <a:defRPr/>
            </a:pPr>
            <a:fld id="{F54E2560-4CE1-4C3B-A11E-00DA9CC0CD23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 defTabSz="685462">
                <a:defRPr/>
              </a:pPr>
              <a:t>10/31/2021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462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462">
              <a:defRPr/>
            </a:pPr>
            <a:fld id="{B14E88D1-8C84-474D-A023-95E8D214CB20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462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4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370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7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685462">
              <a:defRPr/>
            </a:pPr>
            <a:fld id="{F54E2560-4CE1-4C3B-A11E-00DA9CC0CD23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 defTabSz="685462">
                <a:defRPr/>
              </a:pPr>
              <a:t>10/31/2021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462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462">
              <a:defRPr/>
            </a:pPr>
            <a:fld id="{B14E88D1-8C84-474D-A023-95E8D214CB20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462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6298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lIns="91300" tIns="45702" rIns="91300" bIns="4570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2021/10/31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5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32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83"/>
            <a:ext cx="4718304" cy="576263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6951" indent="0">
              <a:buNone/>
              <a:defRPr sz="2000" b="1"/>
            </a:lvl2pPr>
            <a:lvl3pPr marL="913924" indent="0">
              <a:buNone/>
              <a:defRPr sz="1900" b="1"/>
            </a:lvl3pPr>
            <a:lvl4pPr marL="1370886" indent="0">
              <a:buNone/>
              <a:defRPr sz="1600" b="1"/>
            </a:lvl4pPr>
            <a:lvl5pPr marL="1827848" indent="0">
              <a:buNone/>
              <a:defRPr sz="1600" b="1"/>
            </a:lvl5pPr>
            <a:lvl6pPr marL="2284822" indent="0">
              <a:buNone/>
              <a:defRPr sz="1600" b="1"/>
            </a:lvl6pPr>
            <a:lvl7pPr marL="2741770" indent="0">
              <a:buNone/>
              <a:defRPr sz="1600" b="1"/>
            </a:lvl7pPr>
            <a:lvl8pPr marL="3198720" indent="0">
              <a:buNone/>
              <a:defRPr sz="1600" b="1"/>
            </a:lvl8pPr>
            <a:lvl9pPr marL="3655671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80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83"/>
            <a:ext cx="4718304" cy="576263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6951" indent="0">
              <a:buNone/>
              <a:defRPr sz="2000" b="1"/>
            </a:lvl2pPr>
            <a:lvl3pPr marL="913924" indent="0">
              <a:buNone/>
              <a:defRPr sz="1900" b="1"/>
            </a:lvl3pPr>
            <a:lvl4pPr marL="1370886" indent="0">
              <a:buNone/>
              <a:defRPr sz="1600" b="1"/>
            </a:lvl4pPr>
            <a:lvl5pPr marL="1827848" indent="0">
              <a:buNone/>
              <a:defRPr sz="1600" b="1"/>
            </a:lvl5pPr>
            <a:lvl6pPr marL="2284822" indent="0">
              <a:buNone/>
              <a:defRPr sz="1600" b="1"/>
            </a:lvl6pPr>
            <a:lvl7pPr marL="2741770" indent="0">
              <a:buNone/>
              <a:defRPr sz="1600" b="1"/>
            </a:lvl7pPr>
            <a:lvl8pPr marL="3198720" indent="0">
              <a:buNone/>
              <a:defRPr sz="1600" b="1"/>
            </a:lvl8pPr>
            <a:lvl9pPr marL="3655671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80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685462">
              <a:defRPr/>
            </a:pPr>
            <a:fld id="{F54E2560-4CE1-4C3B-A11E-00DA9CC0CD23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 defTabSz="685462">
                <a:defRPr/>
              </a:pPr>
              <a:t>10/31/2021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462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462">
              <a:defRPr/>
            </a:pPr>
            <a:fld id="{B14E88D1-8C84-474D-A023-95E8D214CB20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462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7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7971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685462">
              <a:defRPr/>
            </a:pPr>
            <a:fld id="{F54E2560-4CE1-4C3B-A11E-00DA9CC0CD23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 defTabSz="685462">
                <a:defRPr/>
              </a:pPr>
              <a:t>10/31/2021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462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462">
              <a:defRPr/>
            </a:pPr>
            <a:fld id="{B14E88D1-8C84-474D-A023-95E8D214CB20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462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7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62768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685462">
              <a:defRPr/>
            </a:pPr>
            <a:fld id="{F54E2560-4CE1-4C3B-A11E-00DA9CC0CD23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 defTabSz="685462">
                <a:defRPr/>
              </a:pPr>
              <a:t>10/31/2021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462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462">
              <a:defRPr/>
            </a:pPr>
            <a:fld id="{B14E88D1-8C84-474D-A023-95E8D214CB20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462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575580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54" y="1388535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9" y="982156"/>
            <a:ext cx="5469467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54" y="3031067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6951" indent="0">
              <a:buNone/>
              <a:defRPr sz="1200"/>
            </a:lvl2pPr>
            <a:lvl3pPr marL="913924" indent="0">
              <a:buNone/>
              <a:defRPr sz="1100"/>
            </a:lvl3pPr>
            <a:lvl4pPr marL="1370886" indent="0">
              <a:buNone/>
              <a:defRPr sz="900"/>
            </a:lvl4pPr>
            <a:lvl5pPr marL="1827848" indent="0">
              <a:buNone/>
              <a:defRPr sz="900"/>
            </a:lvl5pPr>
            <a:lvl6pPr marL="2284822" indent="0">
              <a:buNone/>
              <a:defRPr sz="900"/>
            </a:lvl6pPr>
            <a:lvl7pPr marL="2741770" indent="0">
              <a:buNone/>
              <a:defRPr sz="900"/>
            </a:lvl7pPr>
            <a:lvl8pPr marL="3198720" indent="0">
              <a:buNone/>
              <a:defRPr sz="900"/>
            </a:lvl8pPr>
            <a:lvl9pPr marL="3655671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685462">
              <a:defRPr/>
            </a:pPr>
            <a:fld id="{F54E2560-4CE1-4C3B-A11E-00DA9CC0CD23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 defTabSz="685462">
                <a:defRPr/>
              </a:pPr>
              <a:t>10/31/2021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462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462">
              <a:defRPr/>
            </a:pPr>
            <a:fld id="{B14E88D1-8C84-474D-A023-95E8D214CB20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462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2441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3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6951" indent="0">
              <a:buNone/>
              <a:defRPr sz="1600"/>
            </a:lvl2pPr>
            <a:lvl3pPr marL="913924" indent="0">
              <a:buNone/>
              <a:defRPr sz="1600"/>
            </a:lvl3pPr>
            <a:lvl4pPr marL="1370886" indent="0">
              <a:buNone/>
              <a:defRPr sz="1600"/>
            </a:lvl4pPr>
            <a:lvl5pPr marL="1827848" indent="0">
              <a:buNone/>
              <a:defRPr sz="1600"/>
            </a:lvl5pPr>
            <a:lvl6pPr marL="2284822" indent="0">
              <a:buNone/>
              <a:defRPr sz="1600"/>
            </a:lvl6pPr>
            <a:lvl7pPr marL="2741770" indent="0">
              <a:buNone/>
              <a:defRPr sz="1600"/>
            </a:lvl7pPr>
            <a:lvl8pPr marL="3198720" indent="0">
              <a:buNone/>
              <a:defRPr sz="1600"/>
            </a:lvl8pPr>
            <a:lvl9pPr marL="3655671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900"/>
            </a:lvl1pPr>
            <a:lvl2pPr marL="456951" indent="0">
              <a:buNone/>
              <a:defRPr sz="1200"/>
            </a:lvl2pPr>
            <a:lvl3pPr marL="913924" indent="0">
              <a:buNone/>
              <a:defRPr sz="1100"/>
            </a:lvl3pPr>
            <a:lvl4pPr marL="1370886" indent="0">
              <a:buNone/>
              <a:defRPr sz="900"/>
            </a:lvl4pPr>
            <a:lvl5pPr marL="1827848" indent="0">
              <a:buNone/>
              <a:defRPr sz="900"/>
            </a:lvl5pPr>
            <a:lvl6pPr marL="2284822" indent="0">
              <a:buNone/>
              <a:defRPr sz="900"/>
            </a:lvl6pPr>
            <a:lvl7pPr marL="2741770" indent="0">
              <a:buNone/>
              <a:defRPr sz="900"/>
            </a:lvl7pPr>
            <a:lvl8pPr marL="3198720" indent="0">
              <a:buNone/>
              <a:defRPr sz="900"/>
            </a:lvl8pPr>
            <a:lvl9pPr marL="3655671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685462">
              <a:defRPr/>
            </a:pPr>
            <a:fld id="{F54E2560-4CE1-4C3B-A11E-00DA9CC0CD23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 defTabSz="685462">
                <a:defRPr/>
              </a:pPr>
              <a:t>10/31/2021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462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462">
              <a:defRPr/>
            </a:pPr>
            <a:fld id="{B14E88D1-8C84-474D-A023-95E8D214CB20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462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857924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33"/>
            <a:ext cx="9609667" cy="566739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47" y="1041416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6951" indent="0">
              <a:buNone/>
              <a:defRPr sz="1600"/>
            </a:lvl2pPr>
            <a:lvl3pPr marL="913924" indent="0">
              <a:buNone/>
              <a:defRPr sz="1600"/>
            </a:lvl3pPr>
            <a:lvl4pPr marL="1370886" indent="0">
              <a:buNone/>
              <a:defRPr sz="1600"/>
            </a:lvl4pPr>
            <a:lvl5pPr marL="1827848" indent="0">
              <a:buNone/>
              <a:defRPr sz="1600"/>
            </a:lvl5pPr>
            <a:lvl6pPr marL="2284822" indent="0">
              <a:buNone/>
              <a:defRPr sz="1600"/>
            </a:lvl6pPr>
            <a:lvl7pPr marL="2741770" indent="0">
              <a:buNone/>
              <a:defRPr sz="1600"/>
            </a:lvl7pPr>
            <a:lvl8pPr marL="3198720" indent="0">
              <a:buNone/>
              <a:defRPr sz="1600"/>
            </a:lvl8pPr>
            <a:lvl9pPr marL="3655671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7" cy="493712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  <a:lvl2pPr marL="456951" indent="0">
              <a:buNone/>
              <a:defRPr sz="1200"/>
            </a:lvl2pPr>
            <a:lvl3pPr marL="913924" indent="0">
              <a:buNone/>
              <a:defRPr sz="1100"/>
            </a:lvl3pPr>
            <a:lvl4pPr marL="1370886" indent="0">
              <a:buNone/>
              <a:defRPr sz="900"/>
            </a:lvl4pPr>
            <a:lvl5pPr marL="1827848" indent="0">
              <a:buNone/>
              <a:defRPr sz="900"/>
            </a:lvl5pPr>
            <a:lvl6pPr marL="2284822" indent="0">
              <a:buNone/>
              <a:defRPr sz="900"/>
            </a:lvl6pPr>
            <a:lvl7pPr marL="2741770" indent="0">
              <a:buNone/>
              <a:defRPr sz="900"/>
            </a:lvl7pPr>
            <a:lvl8pPr marL="3198720" indent="0">
              <a:buNone/>
              <a:defRPr sz="900"/>
            </a:lvl8pPr>
            <a:lvl9pPr marL="3655671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/>
            </a:pPr>
            <a:fld id="{35EA24C6-B4BC-43B1-BBF7-E43B2C586E8C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>
                <a:defRPr/>
              </a:pPr>
              <a:t>10/31/2021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83D29B-0323-4B08-8148-6B0565546AB7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006156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87" y="982134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87" y="4343417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69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9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8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8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7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7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67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/>
            </a:pPr>
            <a:fld id="{35EA24C6-B4BC-43B1-BBF7-E43B2C586E8C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>
                <a:defRPr/>
              </a:pPr>
              <a:t>10/31/2021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83D29B-0323-4B08-8148-6B0565546AB7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55231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69" y="982135"/>
            <a:ext cx="9296399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3" y="3352800"/>
            <a:ext cx="8839203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6951" indent="0">
              <a:buFontTx/>
              <a:buNone/>
              <a:defRPr/>
            </a:lvl2pPr>
            <a:lvl3pPr marL="913924" indent="0">
              <a:buFontTx/>
              <a:buNone/>
              <a:defRPr/>
            </a:lvl3pPr>
            <a:lvl4pPr marL="1370886" indent="0">
              <a:buFontTx/>
              <a:buNone/>
              <a:defRPr/>
            </a:lvl4pPr>
            <a:lvl5pPr marL="1827848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417"/>
            <a:ext cx="9609667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69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9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8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8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7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7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67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/>
            </a:pPr>
            <a:fld id="{35EA24C6-B4BC-43B1-BBF7-E43B2C586E8C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>
                <a:defRPr/>
              </a:pPr>
              <a:t>10/31/2021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83D29B-0323-4B08-8148-6B0565546AB7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398" tIns="45718" rIns="91398" bIns="45718" rtlCol="0" anchor="ctr">
            <a:noAutofit/>
          </a:bodyPr>
          <a:lstStyle/>
          <a:p>
            <a:pPr defTabSz="913924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1"/>
            <a:ext cx="609600" cy="584776"/>
          </a:xfrm>
          <a:prstGeom prst="rect">
            <a:avLst/>
          </a:prstGeom>
        </p:spPr>
        <p:txBody>
          <a:bodyPr vert="horz" lIns="91398" tIns="45718" rIns="91398" bIns="45718" rtlCol="0" anchor="ctr">
            <a:noAutofit/>
          </a:bodyPr>
          <a:lstStyle/>
          <a:p>
            <a:pPr algn="r" defTabSz="913924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26643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23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23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69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9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8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8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7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7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67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/>
            </a:pPr>
            <a:fld id="{35EA24C6-B4BC-43B1-BBF7-E43B2C586E8C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>
                <a:defRPr/>
              </a:pPr>
              <a:t>10/31/2021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83D29B-0323-4B08-8148-6B0565546AB7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547228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69" y="982135"/>
            <a:ext cx="9296399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23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69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9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8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8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7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7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67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23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69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9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8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8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7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7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67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/>
            </a:pPr>
            <a:fld id="{35EA24C6-B4BC-43B1-BBF7-E43B2C586E8C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>
                <a:defRPr/>
              </a:pPr>
              <a:t>10/31/2021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83D29B-0323-4B08-8148-6B0565546AB7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398" tIns="45718" rIns="91398" bIns="45718" rtlCol="0" anchor="ctr">
            <a:noAutofit/>
          </a:bodyPr>
          <a:lstStyle/>
          <a:p>
            <a:pPr defTabSz="913924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398" tIns="45718" rIns="91398" bIns="45718" rtlCol="0" anchor="ctr">
            <a:noAutofit/>
          </a:bodyPr>
          <a:lstStyle/>
          <a:p>
            <a:pPr algn="r" defTabSz="913924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300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2021/10/31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5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38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5"/>
            <a:ext cx="9609667" cy="2243668"/>
          </a:xfrm>
        </p:spPr>
        <p:txBody>
          <a:bodyPr vert="horz" lIns="91398" tIns="45718" rIns="91398" bIns="45718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23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69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9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8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8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7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7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67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32" y="4470417"/>
            <a:ext cx="9609671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69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9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8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8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7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7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67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/>
            </a:pPr>
            <a:fld id="{35EA24C6-B4BC-43B1-BBF7-E43B2C586E8C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>
                <a:defRPr/>
              </a:pPr>
              <a:t>10/31/2021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83D29B-0323-4B08-8148-6B0565546AB7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23296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685462">
              <a:defRPr/>
            </a:pPr>
            <a:fld id="{F54E2560-4CE1-4C3B-A11E-00DA9CC0CD23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 defTabSz="685462">
                <a:defRPr/>
              </a:pPr>
              <a:t>10/31/2021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462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462">
              <a:defRPr/>
            </a:pPr>
            <a:fld id="{B14E88D1-8C84-474D-A023-95E8D214CB20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462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7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5939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413" y="982156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54" y="982156"/>
            <a:ext cx="7433025" cy="489373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685462">
              <a:defRPr/>
            </a:pPr>
            <a:fld id="{F54E2560-4CE1-4C3B-A11E-00DA9CC0CD23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 defTabSz="685462">
                <a:defRPr/>
              </a:pPr>
              <a:t>10/31/2021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462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462">
              <a:defRPr/>
            </a:pPr>
            <a:fld id="{B14E88D1-8C84-474D-A023-95E8D214CB20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462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1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29253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95C8B01-B15C-4B92-AA4C-045722D7B210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53421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95C8B01-B15C-4B92-AA4C-045722D7B210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96071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95C8B01-B15C-4B92-AA4C-045722D7B210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5864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95C8B01-B15C-4B92-AA4C-045722D7B210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58299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95C8B01-B15C-4B92-AA4C-045722D7B210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65130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95C8B01-B15C-4B92-AA4C-045722D7B210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11274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95C8B01-B15C-4B92-AA4C-045722D7B210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606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6" y="457200"/>
            <a:ext cx="3932237" cy="1600200"/>
          </a:xfrm>
          <a:prstGeom prst="rect">
            <a:avLst/>
          </a:prstGeom>
        </p:spPr>
        <p:txBody>
          <a:bodyPr lIns="91300" tIns="45702" rIns="91300" bIns="45702"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542"/>
            <a:ext cx="6172200" cy="4873625"/>
          </a:xfrm>
          <a:prstGeom prst="rect">
            <a:avLst/>
          </a:prstGeom>
        </p:spPr>
        <p:txBody>
          <a:bodyPr lIns="91300" tIns="45702" rIns="91300" bIns="45702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96" y="2057407"/>
            <a:ext cx="3932237" cy="3811588"/>
          </a:xfrm>
          <a:prstGeom prst="rect">
            <a:avLst/>
          </a:prstGeom>
        </p:spPr>
        <p:txBody>
          <a:bodyPr lIns="91300" tIns="45702" rIns="91300" bIns="45702"/>
          <a:lstStyle>
            <a:lvl1pPr marL="0" indent="0">
              <a:buNone/>
              <a:defRPr sz="1600"/>
            </a:lvl1pPr>
            <a:lvl2pPr marL="456403" indent="0">
              <a:buNone/>
              <a:defRPr sz="1500"/>
            </a:lvl2pPr>
            <a:lvl3pPr marL="912877" indent="0">
              <a:buNone/>
              <a:defRPr sz="1200"/>
            </a:lvl3pPr>
            <a:lvl4pPr marL="1369314" indent="0">
              <a:buNone/>
              <a:defRPr sz="1100"/>
            </a:lvl4pPr>
            <a:lvl5pPr marL="1825756" indent="0">
              <a:buNone/>
              <a:defRPr sz="1100"/>
            </a:lvl5pPr>
            <a:lvl6pPr marL="2282226" indent="0">
              <a:buNone/>
              <a:defRPr sz="1100"/>
            </a:lvl6pPr>
            <a:lvl7pPr marL="2738630" indent="0">
              <a:buNone/>
              <a:defRPr sz="1100"/>
            </a:lvl7pPr>
            <a:lvl8pPr marL="3195036" indent="0">
              <a:buNone/>
              <a:defRPr sz="1100"/>
            </a:lvl8pPr>
            <a:lvl9pPr marL="3651439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2021/10/31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5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8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95C8B01-B15C-4B92-AA4C-045722D7B210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01757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95C8B01-B15C-4B92-AA4C-045722D7B210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60905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95C8B01-B15C-4B92-AA4C-045722D7B210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33788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95C8B01-B15C-4B92-AA4C-045722D7B210}" type="datetimeFigureOut">
              <a:rPr lang="en-US" smtClean="0"/>
              <a:t>10/31/2021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B88A23F-A93F-400B-92A9-5DE2DC36D1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81762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32003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3660147"/>
      </p:ext>
    </p:extLst>
  </p:cSld>
  <p:clrMapOvr>
    <a:masterClrMapping/>
  </p:clrMapOvr>
  <p:transition>
    <p:cover dir="r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186971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38569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279685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2021/10/31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615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6" y="457200"/>
            <a:ext cx="3932237" cy="1600200"/>
          </a:xfrm>
          <a:prstGeom prst="rect">
            <a:avLst/>
          </a:prstGeom>
        </p:spPr>
        <p:txBody>
          <a:bodyPr lIns="91300" tIns="45702" rIns="91300" bIns="45702"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542"/>
            <a:ext cx="6172200" cy="4873625"/>
          </a:xfrm>
          <a:prstGeom prst="rect">
            <a:avLst/>
          </a:prstGeom>
        </p:spPr>
        <p:txBody>
          <a:bodyPr lIns="91300" tIns="45702" rIns="91300" bIns="45702"/>
          <a:lstStyle>
            <a:lvl1pPr marL="0" indent="0">
              <a:buNone/>
              <a:defRPr sz="3200"/>
            </a:lvl1pPr>
            <a:lvl2pPr marL="456403" indent="0">
              <a:buNone/>
              <a:defRPr sz="2800"/>
            </a:lvl2pPr>
            <a:lvl3pPr marL="912877" indent="0">
              <a:buNone/>
              <a:defRPr sz="2400"/>
            </a:lvl3pPr>
            <a:lvl4pPr marL="1369314" indent="0">
              <a:buNone/>
              <a:defRPr sz="2000"/>
            </a:lvl4pPr>
            <a:lvl5pPr marL="1825756" indent="0">
              <a:buNone/>
              <a:defRPr sz="2000"/>
            </a:lvl5pPr>
            <a:lvl6pPr marL="2282226" indent="0">
              <a:buNone/>
              <a:defRPr sz="2000"/>
            </a:lvl6pPr>
            <a:lvl7pPr marL="2738630" indent="0">
              <a:buNone/>
              <a:defRPr sz="2000"/>
            </a:lvl7pPr>
            <a:lvl8pPr marL="3195036" indent="0">
              <a:buNone/>
              <a:defRPr sz="2000"/>
            </a:lvl8pPr>
            <a:lvl9pPr marL="365143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96" y="2057407"/>
            <a:ext cx="3932237" cy="3811588"/>
          </a:xfrm>
          <a:prstGeom prst="rect">
            <a:avLst/>
          </a:prstGeom>
        </p:spPr>
        <p:txBody>
          <a:bodyPr lIns="91300" tIns="45702" rIns="91300" bIns="45702"/>
          <a:lstStyle>
            <a:lvl1pPr marL="0" indent="0">
              <a:buNone/>
              <a:defRPr sz="1600"/>
            </a:lvl1pPr>
            <a:lvl2pPr marL="456403" indent="0">
              <a:buNone/>
              <a:defRPr sz="1500"/>
            </a:lvl2pPr>
            <a:lvl3pPr marL="912877" indent="0">
              <a:buNone/>
              <a:defRPr sz="1200"/>
            </a:lvl3pPr>
            <a:lvl4pPr marL="1369314" indent="0">
              <a:buNone/>
              <a:defRPr sz="1100"/>
            </a:lvl4pPr>
            <a:lvl5pPr marL="1825756" indent="0">
              <a:buNone/>
              <a:defRPr sz="1100"/>
            </a:lvl5pPr>
            <a:lvl6pPr marL="2282226" indent="0">
              <a:buNone/>
              <a:defRPr sz="1100"/>
            </a:lvl6pPr>
            <a:lvl7pPr marL="2738630" indent="0">
              <a:buNone/>
              <a:defRPr sz="1100"/>
            </a:lvl7pPr>
            <a:lvl8pPr marL="3195036" indent="0">
              <a:buNone/>
              <a:defRPr sz="1100"/>
            </a:lvl8pPr>
            <a:lvl9pPr marL="3651439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263D3F9F-ACD9-488C-83AD-AED08AE1FCA5}" type="datetimeFigureOut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2021/10/31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5" y="6356376"/>
            <a:ext cx="2743200" cy="365125"/>
          </a:xfrm>
          <a:prstGeom prst="rect">
            <a:avLst/>
          </a:prstGeom>
        </p:spPr>
        <p:txBody>
          <a:bodyPr lIns="91300" tIns="45702" rIns="91300" bIns="45702"/>
          <a:lstStyle/>
          <a:p>
            <a:pPr defTabSz="912877">
              <a:defRPr/>
            </a:pPr>
            <a:fld id="{4C4C78C1-3AEF-4BED-B725-E77D0456D972}" type="slidenum">
              <a:rPr lang="zh-CN" altLang="en-US" smtClean="0">
                <a:solidFill>
                  <a:srgbClr val="000000"/>
                </a:solidFill>
              </a:rPr>
              <a:pPr defTabSz="912877"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42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2021/10/31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572015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4" y="198034"/>
            <a:ext cx="11823312" cy="64619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2021/10/31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33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33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300685" y="6248767"/>
            <a:ext cx="503664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2133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zh-CN" altLang="en-US" sz="213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22585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2021/10/31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400401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2021/10/31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326255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2021/10/31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716432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418801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6997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4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image" Target="../media/image18.pn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image" Target="../media/image17.png"/><Relationship Id="rId2" Type="http://schemas.openxmlformats.org/officeDocument/2006/relationships/slideLayout" Target="../slideLayouts/slideLayout74.xml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15.png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24" tIns="45718" rIns="91424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6583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912877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37" indent="-228237" algn="l" defTabSz="9128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710" indent="-228237" algn="l" defTabSz="91287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114" indent="-228237" algn="l" defTabSz="91287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517" indent="-228237" algn="l" defTabSz="91287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923" indent="-228237" algn="l" defTabSz="91287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395" indent="-228237" algn="l" defTabSz="91287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832" indent="-228237" algn="l" defTabSz="91287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272" indent="-228237" algn="l" defTabSz="91287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746" indent="-228237" algn="l" defTabSz="91287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28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03" algn="l" defTabSz="9128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77" algn="l" defTabSz="9128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314" algn="l" defTabSz="9128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756" algn="l" defTabSz="9128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226" algn="l" defTabSz="9128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630" algn="l" defTabSz="9128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036" algn="l" defTabSz="9128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439" algn="l" defTabSz="9128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2484" tIns="46290" rIns="92484" bIns="4629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2484" tIns="46290" rIns="92484" bIns="4629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8"/>
            <a:ext cx="2743200" cy="365125"/>
          </a:xfrm>
          <a:prstGeom prst="rect">
            <a:avLst/>
          </a:prstGeom>
        </p:spPr>
        <p:txBody>
          <a:bodyPr vert="horz" lIns="92484" tIns="46290" rIns="92484" bIns="4629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7048"/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67048"/>
              <a:t>10/31/2021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8"/>
            <a:ext cx="4114800" cy="365125"/>
          </a:xfrm>
          <a:prstGeom prst="rect">
            <a:avLst/>
          </a:prstGeom>
        </p:spPr>
        <p:txBody>
          <a:bodyPr vert="horz" lIns="92484" tIns="46290" rIns="92484" bIns="4629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704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8"/>
            <a:ext cx="2743200" cy="365125"/>
          </a:xfrm>
          <a:prstGeom prst="rect">
            <a:avLst/>
          </a:prstGeom>
        </p:spPr>
        <p:txBody>
          <a:bodyPr vert="horz" lIns="92484" tIns="46290" rIns="92484" bIns="4629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7048"/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6704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551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defTabSz="91267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182" indent="-228182" algn="l" defTabSz="91267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550" indent="-228182" algn="l" defTabSz="9126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7" indent="-228182" algn="l" defTabSz="9126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163" indent="-228182" algn="l" defTabSz="9126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475" indent="-228182" algn="l" defTabSz="9126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839" indent="-228182" algn="l" defTabSz="9126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175" indent="-228182" algn="l" defTabSz="9126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510" indent="-228182" algn="l" defTabSz="9126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8878" indent="-228182" algn="l" defTabSz="9126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67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11" algn="l" defTabSz="91267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675" algn="l" defTabSz="91267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12" algn="l" defTabSz="91267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348" algn="l" defTabSz="91267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714" algn="l" defTabSz="91267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022" algn="l" defTabSz="91267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331" algn="l" defTabSz="91267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635" algn="l" defTabSz="91267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/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89"/>
              <a:t>10/31/2021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/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8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14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9583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</p:sldLayoutIdLst>
  <p:txStyles>
    <p:titleStyle>
      <a:lvl1pPr algn="l" defTabSz="121914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84" indent="-304784" algn="l" defTabSz="121914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873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</p:sldLayoutIdLst>
  <p:txStyles>
    <p:titleStyle>
      <a:lvl1pPr algn="l" defTabSz="121911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76" indent="-304776" algn="l" defTabSz="121911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32" indent="-304776" algn="l" defTabSz="121911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887" indent="-304776" algn="l" defTabSz="121911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440" indent="-304776" algn="l" defTabSz="121911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94" indent="-304776" algn="l" defTabSz="121911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548" indent="-304776" algn="l" defTabSz="121911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121911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121911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121911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609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  <p:sldLayoutId id="2147484000" r:id="rId12"/>
    <p:sldLayoutId id="2147484001" r:id="rId13"/>
  </p:sldLayoutIdLst>
  <p:transition spd="slow" advClick="0" advTm="2000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51"/>
            <a:ext cx="12229963" cy="6856215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19" y="982149"/>
            <a:ext cx="9601196" cy="1303867"/>
          </a:xfrm>
          <a:prstGeom prst="rect">
            <a:avLst/>
          </a:prstGeom>
          <a:effectLst/>
        </p:spPr>
        <p:txBody>
          <a:bodyPr vert="horz" lIns="91398" tIns="45718" rIns="91398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19" y="2556932"/>
            <a:ext cx="9601196" cy="3318936"/>
          </a:xfrm>
          <a:prstGeom prst="rect">
            <a:avLst/>
          </a:prstGeom>
        </p:spPr>
        <p:txBody>
          <a:bodyPr vert="horz" lIns="91398" tIns="45718" rIns="91398" bIns="45718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398" tIns="45718" rIns="91398" bIns="45718" rtlCol="0" anchor="ctr"/>
          <a:lstStyle>
            <a:lvl1pPr algn="r">
              <a:defRPr sz="11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algn="l" defTabSz="913924">
              <a:defRPr/>
            </a:pPr>
            <a:fld id="{35EA24C6-B4BC-43B1-BBF7-E43B2C586E8C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 defTabSz="913924">
                <a:defRPr/>
              </a:pPr>
              <a:t>10/31/2021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10" y="5969000"/>
            <a:ext cx="7305900" cy="279400"/>
          </a:xfrm>
          <a:prstGeom prst="rect">
            <a:avLst/>
          </a:prstGeom>
        </p:spPr>
        <p:txBody>
          <a:bodyPr vert="horz" lIns="91398" tIns="45718" rIns="91398" bIns="45718" rtlCol="0" anchor="ctr"/>
          <a:lstStyle>
            <a:lvl1pPr algn="l">
              <a:defRPr sz="11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algn="ctr" defTabSz="913924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57" y="5969000"/>
            <a:ext cx="542697" cy="279400"/>
          </a:xfrm>
          <a:prstGeom prst="rect">
            <a:avLst/>
          </a:prstGeom>
        </p:spPr>
        <p:txBody>
          <a:bodyPr vert="horz" lIns="91398" tIns="45718" rIns="91398" bIns="45718" rtlCol="0" anchor="ctr"/>
          <a:lstStyle>
            <a:lvl1pPr algn="r">
              <a:defRPr sz="11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913924">
              <a:defRPr/>
            </a:pPr>
            <a:fld id="{FB83D29B-0323-4B08-8148-6B0565546AB7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3924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97920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  <p:sldLayoutId id="2147484015" r:id="rId13"/>
    <p:sldLayoutId id="2147484016" r:id="rId14"/>
    <p:sldLayoutId id="2147484017" r:id="rId15"/>
    <p:sldLayoutId id="2147484018" r:id="rId16"/>
    <p:sldLayoutId id="2147484019" r:id="rId17"/>
  </p:sldLayoutIdLst>
  <p:txStyles>
    <p:titleStyle>
      <a:lvl1pPr algn="ctr" defTabSz="456951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610" indent="-285610" algn="l" defTabSz="456951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559" indent="-285610" algn="l" defTabSz="456951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199521" indent="-285610" algn="l" defTabSz="456951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9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2239" indent="-171366" algn="l" defTabSz="456951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999201" indent="-171366" algn="l" defTabSz="456951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3284" indent="-228488" algn="l" defTabSz="456951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0246" indent="-228488" algn="l" defTabSz="456951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7208" indent="-228488" algn="l" defTabSz="456951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4182" indent="-228488" algn="l" defTabSz="456951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95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1" algn="l" defTabSz="45695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24" algn="l" defTabSz="45695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86" algn="l" defTabSz="45695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48" algn="l" defTabSz="45695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22" algn="l" defTabSz="45695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70" algn="l" defTabSz="45695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20" algn="l" defTabSz="45695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71" algn="l" defTabSz="45695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-1" y="2"/>
            <a:ext cx="12192001" cy="6857999"/>
            <a:chOff x="-1" y="1"/>
            <a:chExt cx="9144001" cy="5143499"/>
          </a:xfrm>
        </p:grpSpPr>
        <p:pic>
          <p:nvPicPr>
            <p:cNvPr id="3" name="Picture 8" descr="C:\Users\Administrator\Desktop\新作卡通用图\1126.png"/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87" t="1" r="8649" b="54330"/>
            <a:stretch>
              <a:fillRect/>
            </a:stretch>
          </p:blipFill>
          <p:spPr bwMode="auto">
            <a:xfrm>
              <a:off x="-1" y="3391295"/>
              <a:ext cx="9144001" cy="1752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C:\Users\Administrator\Desktop\新作卡通用图\22222.jpg"/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834"/>
            <a:stretch>
              <a:fillRect/>
            </a:stretch>
          </p:blipFill>
          <p:spPr bwMode="auto">
            <a:xfrm>
              <a:off x="-1" y="1"/>
              <a:ext cx="9144001" cy="28972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组合 4"/>
          <p:cNvGrpSpPr/>
          <p:nvPr userDrawn="1"/>
        </p:nvGrpSpPr>
        <p:grpSpPr>
          <a:xfrm>
            <a:off x="203200" y="0"/>
            <a:ext cx="11988800" cy="1503747"/>
            <a:chOff x="-76200" y="0"/>
            <a:chExt cx="9220200" cy="1299261"/>
          </a:xfrm>
        </p:grpSpPr>
        <p:pic>
          <p:nvPicPr>
            <p:cNvPr id="6" name="Picture 2" descr="C:\Users\Administrator\Desktop\5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6200" y="0"/>
              <a:ext cx="5181600" cy="1299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:\Users\Administrator\Desktop\5.png"/>
            <p:cNvPicPr>
              <a:picLocks noChangeAspect="1" noChangeArrowheads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029"/>
            <a:stretch>
              <a:fillRect/>
            </a:stretch>
          </p:blipFill>
          <p:spPr bwMode="auto">
            <a:xfrm flipH="1">
              <a:off x="5105400" y="1"/>
              <a:ext cx="4038600" cy="11381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57882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  <p:sldLayoutId id="2147484032" r:id="rId12"/>
    <p:sldLayoutId id="2147484033" r:id="rId13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74D81-BE9C-4C9D-8371-8BC208C7A872}" type="datetimeFigureOut">
              <a:rPr lang="zh-CN" altLang="en-US" smtClean="0"/>
              <a:t>2021/10/31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2445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9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gi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microsoft.com/office/2007/relationships/hdphoto" Target="../media/hdphoto1.wdp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45.gif"/><Relationship Id="rId5" Type="http://schemas.microsoft.com/office/2007/relationships/hdphoto" Target="../media/hdphoto2.wdp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91.xml"/><Relationship Id="rId5" Type="http://schemas.openxmlformats.org/officeDocument/2006/relationships/image" Target="../media/image51.png"/><Relationship Id="rId4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9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9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812" y="1267038"/>
            <a:ext cx="7246978" cy="2647492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527" y="4915578"/>
            <a:ext cx="3003473" cy="14066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5774"/>
            <a:ext cx="12192000" cy="12522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98" y="5318943"/>
            <a:ext cx="12192000" cy="153905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736" y="2672056"/>
            <a:ext cx="2066925" cy="3429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661" y="4400587"/>
            <a:ext cx="1790496" cy="198097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900" y="4720083"/>
            <a:ext cx="1201460" cy="134198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98" y="5143069"/>
            <a:ext cx="2792259" cy="108834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314" y="5845075"/>
            <a:ext cx="1101646" cy="632092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43" y="3961988"/>
            <a:ext cx="2264238" cy="2775264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380" y="609584"/>
            <a:ext cx="1303954" cy="125975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675" y="5283816"/>
            <a:ext cx="4891672" cy="135387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339" y="349233"/>
            <a:ext cx="2155720" cy="62865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460" y="372666"/>
            <a:ext cx="1866900" cy="177165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39" y="1228642"/>
            <a:ext cx="1636497" cy="197508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347" y="2627600"/>
            <a:ext cx="1704722" cy="121920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147" y="6291429"/>
            <a:ext cx="361950" cy="371475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36" y="407677"/>
            <a:ext cx="1480533" cy="628650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493" y="3980385"/>
            <a:ext cx="449539" cy="265774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31565">
            <a:off x="2597942" y="2312312"/>
            <a:ext cx="744732" cy="719487"/>
          </a:xfrm>
          <a:prstGeom prst="rect">
            <a:avLst/>
          </a:prstGeom>
        </p:spPr>
      </p:pic>
      <p:sp>
        <p:nvSpPr>
          <p:cNvPr id="29" name="文本框 4">
            <a:extLst>
              <a:ext uri="{FF2B5EF4-FFF2-40B4-BE49-F238E27FC236}">
                <a16:creationId xmlns:a16="http://schemas.microsoft.com/office/drawing/2014/main" xmlns="" id="{6A0A8E7E-2ACD-4369-AEC2-009F23DB8EDC}"/>
              </a:ext>
            </a:extLst>
          </p:cNvPr>
          <p:cNvSpPr txBox="1"/>
          <p:nvPr/>
        </p:nvSpPr>
        <p:spPr>
          <a:xfrm>
            <a:off x="2844199" y="1907705"/>
            <a:ext cx="6848475" cy="1175703"/>
          </a:xfrm>
          <a:prstGeom prst="rect">
            <a:avLst/>
          </a:prstGeom>
          <a:noFill/>
        </p:spPr>
        <p:txBody>
          <a:bodyPr wrap="square" lIns="91410" tIns="45718" rIns="91410" bIns="45718" rtlCol="0">
            <a:spAutoFit/>
          </a:bodyPr>
          <a:lstStyle/>
          <a:p>
            <a:pPr marL="0" marR="0" lvl="0" indent="0" algn="ctr" defTabSz="91406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NI-Avo" pitchFamily="2" charset="0"/>
                <a:ea typeface="方正胖娃简体" panose="03000509000000000000" pitchFamily="65" charset="-122"/>
                <a:cs typeface="+mn-cs"/>
              </a:rPr>
              <a:t>CHAØO MÖØNG CAÙC CON ÑEÁN VÔÙI TIEÁT TOAÙN</a:t>
            </a:r>
            <a:endParaRPr kumimoji="0" lang="zh-CN" altLang="en-US" sz="1600" b="1" i="0" u="none" strike="noStrike" kern="1200" cap="none" spc="18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NI-Avo" pitchFamily="2" charset="0"/>
              <a:ea typeface="方正胖娃简体" panose="03000509000000000000" pitchFamily="65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4547173"/>
      </p:ext>
    </p:extLst>
  </p:cSld>
  <p:clrMapOvr>
    <a:masterClrMapping/>
  </p:clrMapOvr>
  <p:transition spd="slow"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repeatCount="indefinite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08333E-6 2.22222E-6 L 0.09753 2.22222E-6 " pathEditMode="relative" rAng="0" ptsTypes="AA">
                                      <p:cBhvr>
                                        <p:cTn id="19" dur="50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0.08985 0.00371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8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mph" presetSubtype="0" repeatCount="indefinite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21600000">
                                      <p:cBhvr>
                                        <p:cTn id="49" dur="27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mph" presetSubtype="0" repeatCount="indefinite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3" presetClass="path" presetSubtype="0" repeatCount="indefinite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08333E-6 2.22222E-6 L 0.09753 2.22222E-6 " pathEditMode="relative" rAng="0" ptsTypes="AA">
                                      <p:cBhvr>
                                        <p:cTn id="63" dur="5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08060" y="3064244"/>
            <a:ext cx="5634191" cy="1617567"/>
          </a:xfrm>
          <a:prstGeom prst="rect">
            <a:avLst/>
          </a:prstGeom>
          <a:noFill/>
        </p:spPr>
        <p:txBody>
          <a:bodyPr wrap="none" lIns="123622" tIns="61810" rIns="123622" bIns="6181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66924"/>
            <a:r>
              <a:rPr lang="en-US" sz="9700" b="1" dirty="0" err="1">
                <a:ln/>
                <a:solidFill>
                  <a:srgbClr val="FF0000"/>
                </a:solidFill>
                <a:latin typeface="VNI-Avo" pitchFamily="2" charset="0"/>
              </a:rPr>
              <a:t>Cuûng</a:t>
            </a:r>
            <a:r>
              <a:rPr lang="en-US" sz="9700" b="1" dirty="0">
                <a:ln/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9700" b="1" dirty="0" err="1">
                <a:ln/>
                <a:solidFill>
                  <a:srgbClr val="FF0000"/>
                </a:solidFill>
                <a:latin typeface="VNI-Avo" pitchFamily="2" charset="0"/>
              </a:rPr>
              <a:t>coá</a:t>
            </a:r>
            <a:endParaRPr lang="en-US" sz="9700" b="1" dirty="0">
              <a:ln/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1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E714A9B-B95E-41ED-97CD-8548286B1DEC}"/>
              </a:ext>
            </a:extLst>
          </p:cNvPr>
          <p:cNvSpPr txBox="1"/>
          <p:nvPr/>
        </p:nvSpPr>
        <p:spPr>
          <a:xfrm>
            <a:off x="205164" y="874731"/>
            <a:ext cx="11029842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Arial"/>
              </a:rPr>
              <a:t>Mai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gấp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8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cái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thuyền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, Nam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gấp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ít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hơn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Mai 2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cái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.</a:t>
            </a:r>
          </a:p>
          <a:p>
            <a:pPr algn="ctr" defTabSz="914400">
              <a:lnSpc>
                <a:spcPct val="150000"/>
              </a:lnSpc>
            </a:pPr>
            <a:r>
              <a:rPr lang="en-US" sz="2800" dirty="0" err="1">
                <a:solidFill>
                  <a:prstClr val="black"/>
                </a:solidFill>
                <a:latin typeface="Arial"/>
              </a:rPr>
              <a:t>Hỏi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Nam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gấp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mấy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cái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thuyền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5C4E775-0CD0-4DA7-A8D4-4DD1BEAF6677}"/>
              </a:ext>
            </a:extLst>
          </p:cNvPr>
          <p:cNvSpPr txBox="1"/>
          <p:nvPr/>
        </p:nvSpPr>
        <p:spPr>
          <a:xfrm>
            <a:off x="5567361" y="3429000"/>
            <a:ext cx="5760269" cy="2874192"/>
          </a:xfrm>
          <a:prstGeom prst="roundRect">
            <a:avLst/>
          </a:prstGeom>
          <a:solidFill>
            <a:srgbClr val="FFFF99"/>
          </a:solidFill>
          <a:effectLst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  <a:latin typeface="Arial"/>
              </a:rPr>
              <a:t>Bài</a:t>
            </a:r>
            <a:r>
              <a:rPr lang="en-US" sz="2800" i="1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"/>
              </a:rPr>
              <a:t>giải</a:t>
            </a:r>
            <a:endParaRPr lang="en-US" sz="2800" i="1" dirty="0">
              <a:solidFill>
                <a:srgbClr val="FF0000"/>
              </a:solidFill>
              <a:latin typeface="Arial"/>
            </a:endParaRPr>
          </a:p>
          <a:p>
            <a:pPr algn="ctr" defTabSz="914400">
              <a:lnSpc>
                <a:spcPct val="150000"/>
              </a:lnSpc>
            </a:pPr>
            <a:r>
              <a:rPr lang="en-US" sz="2800" dirty="0" err="1">
                <a:solidFill>
                  <a:prstClr val="black"/>
                </a:solidFill>
                <a:latin typeface="Arial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thuyền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Nam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gấp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:</a:t>
            </a:r>
          </a:p>
          <a:p>
            <a:pPr algn="ctr" defTabSz="91440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Arial"/>
              </a:rPr>
              <a:t>8 – 2 = 6 (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cái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)</a:t>
            </a:r>
          </a:p>
          <a:p>
            <a:pPr algn="ctr" defTabSz="91440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Arial"/>
              </a:rPr>
              <a:t>                  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Đáp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: 6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cái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thuyền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10539CA-4B0B-4053-814D-C2BBEADFDF43}"/>
              </a:ext>
            </a:extLst>
          </p:cNvPr>
          <p:cNvSpPr txBox="1"/>
          <p:nvPr/>
        </p:nvSpPr>
        <p:spPr>
          <a:xfrm>
            <a:off x="355122" y="2871787"/>
            <a:ext cx="5212239" cy="2418867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en-US" sz="2600" i="1" kern="0" dirty="0" err="1">
                <a:solidFill>
                  <a:srgbClr val="FF0000"/>
                </a:solidFill>
                <a:latin typeface="Arial"/>
              </a:rPr>
              <a:t>Tóm</a:t>
            </a:r>
            <a:r>
              <a:rPr lang="en-US" sz="2600" i="1" kern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2600" i="1" kern="0" dirty="0" err="1">
                <a:solidFill>
                  <a:srgbClr val="FF0000"/>
                </a:solidFill>
                <a:latin typeface="Arial"/>
              </a:rPr>
              <a:t>tắt</a:t>
            </a:r>
            <a:endParaRPr lang="en-US" sz="2600" i="1" kern="0" dirty="0">
              <a:solidFill>
                <a:srgbClr val="FF0000"/>
              </a:solidFill>
              <a:latin typeface="Arial"/>
            </a:endParaRPr>
          </a:p>
          <a:p>
            <a:pPr defTabSz="914400">
              <a:lnSpc>
                <a:spcPct val="150000"/>
              </a:lnSpc>
              <a:defRPr/>
            </a:pPr>
            <a:r>
              <a:rPr lang="en-US" sz="2600" kern="0" dirty="0">
                <a:solidFill>
                  <a:prstClr val="black"/>
                </a:solidFill>
                <a:latin typeface="Arial"/>
              </a:rPr>
              <a:t>Mai </a:t>
            </a:r>
            <a:r>
              <a:rPr lang="en-US" sz="2600" kern="0" dirty="0" err="1">
                <a:solidFill>
                  <a:prstClr val="black"/>
                </a:solidFill>
                <a:latin typeface="Arial"/>
              </a:rPr>
              <a:t>gấp</a:t>
            </a:r>
            <a:r>
              <a:rPr lang="en-US" sz="2600" kern="0" dirty="0">
                <a:solidFill>
                  <a:prstClr val="black"/>
                </a:solidFill>
                <a:latin typeface="Arial"/>
              </a:rPr>
              <a:t>: 8 </a:t>
            </a:r>
            <a:r>
              <a:rPr lang="en-US" sz="2600" kern="0" dirty="0" err="1">
                <a:solidFill>
                  <a:prstClr val="black"/>
                </a:solidFill>
                <a:latin typeface="Arial"/>
              </a:rPr>
              <a:t>cái</a:t>
            </a:r>
            <a:r>
              <a:rPr lang="en-US" sz="2600" kern="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600" kern="0" dirty="0" err="1">
                <a:solidFill>
                  <a:prstClr val="black"/>
                </a:solidFill>
                <a:latin typeface="Arial"/>
              </a:rPr>
              <a:t>thuyền</a:t>
            </a:r>
            <a:endParaRPr lang="en-US" sz="2600" kern="0" dirty="0">
              <a:solidFill>
                <a:prstClr val="black"/>
              </a:solidFill>
              <a:latin typeface="Arial"/>
            </a:endParaRPr>
          </a:p>
          <a:p>
            <a:pPr defTabSz="914400">
              <a:lnSpc>
                <a:spcPct val="150000"/>
              </a:lnSpc>
              <a:defRPr/>
            </a:pPr>
            <a:r>
              <a:rPr lang="en-US" sz="2600" kern="0" dirty="0">
                <a:solidFill>
                  <a:prstClr val="black"/>
                </a:solidFill>
                <a:latin typeface="Arial"/>
              </a:rPr>
              <a:t>Nam </a:t>
            </a:r>
            <a:r>
              <a:rPr lang="en-US" sz="2600" kern="0" dirty="0" err="1">
                <a:solidFill>
                  <a:prstClr val="black"/>
                </a:solidFill>
                <a:latin typeface="Arial"/>
              </a:rPr>
              <a:t>gấp</a:t>
            </a:r>
            <a:r>
              <a:rPr lang="en-US" sz="2600" kern="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600" kern="0" dirty="0" err="1">
                <a:solidFill>
                  <a:prstClr val="black"/>
                </a:solidFill>
                <a:latin typeface="Arial"/>
              </a:rPr>
              <a:t>ít</a:t>
            </a:r>
            <a:r>
              <a:rPr lang="en-US" sz="2600" kern="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600" kern="0" dirty="0" err="1">
                <a:solidFill>
                  <a:prstClr val="black"/>
                </a:solidFill>
                <a:latin typeface="Arial"/>
              </a:rPr>
              <a:t>hơn</a:t>
            </a:r>
            <a:r>
              <a:rPr lang="en-US" sz="2600" kern="0" dirty="0">
                <a:solidFill>
                  <a:prstClr val="black"/>
                </a:solidFill>
                <a:latin typeface="Arial"/>
              </a:rPr>
              <a:t> Mai: 2 </a:t>
            </a:r>
            <a:r>
              <a:rPr lang="en-US" sz="2600" kern="0" dirty="0" err="1">
                <a:solidFill>
                  <a:prstClr val="black"/>
                </a:solidFill>
                <a:latin typeface="Arial"/>
              </a:rPr>
              <a:t>cái</a:t>
            </a:r>
            <a:r>
              <a:rPr lang="en-US" sz="2600" kern="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600" kern="0" dirty="0" err="1">
                <a:solidFill>
                  <a:prstClr val="black"/>
                </a:solidFill>
                <a:latin typeface="Arial"/>
              </a:rPr>
              <a:t>thuyền</a:t>
            </a:r>
            <a:endParaRPr lang="en-US" sz="2600" kern="0" dirty="0">
              <a:solidFill>
                <a:prstClr val="black"/>
              </a:solidFill>
              <a:latin typeface="Arial"/>
            </a:endParaRPr>
          </a:p>
          <a:p>
            <a:pPr defTabSz="914400">
              <a:lnSpc>
                <a:spcPct val="150000"/>
              </a:lnSpc>
              <a:defRPr/>
            </a:pPr>
            <a:r>
              <a:rPr lang="en-US" sz="2600" kern="0" dirty="0">
                <a:solidFill>
                  <a:prstClr val="black"/>
                </a:solidFill>
                <a:latin typeface="Arial"/>
              </a:rPr>
              <a:t>Nam: … </a:t>
            </a:r>
            <a:r>
              <a:rPr lang="en-US" sz="2600" kern="0" dirty="0" err="1">
                <a:solidFill>
                  <a:prstClr val="black"/>
                </a:solidFill>
                <a:latin typeface="Arial"/>
              </a:rPr>
              <a:t>cái</a:t>
            </a:r>
            <a:r>
              <a:rPr lang="en-US" sz="2600" kern="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600" kern="0" dirty="0" err="1">
                <a:solidFill>
                  <a:prstClr val="black"/>
                </a:solidFill>
                <a:latin typeface="Arial"/>
              </a:rPr>
              <a:t>thuyền</a:t>
            </a:r>
            <a:r>
              <a:rPr lang="en-US" sz="2600" kern="0" dirty="0">
                <a:solidFill>
                  <a:prstClr val="black"/>
                </a:solidFill>
                <a:latin typeface="Arial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CF53F89-AE27-49DA-B890-75F5252EE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9291" y="1713612"/>
            <a:ext cx="1952625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98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xmlns="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>
            <a:extLst>
              <a:ext uri="{FF2B5EF4-FFF2-40B4-BE49-F238E27FC236}">
                <a16:creationId xmlns:a16="http://schemas.microsoft.com/office/drawing/2014/main" xmlns="" id="{55BAEC85-0BE8-45F1-B26C-11C35861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0985" y="1997205"/>
            <a:ext cx="5203618" cy="1785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4" tIns="60957" rIns="121914" bIns="60957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178">
              <a:spcBef>
                <a:spcPct val="0"/>
              </a:spcBef>
              <a:buClrTx/>
              <a:buNone/>
            </a:pPr>
            <a:r>
              <a:rPr lang="en-US" altLang="en-US" sz="5400" b="1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CHAØO TAÏM BIEÄT CAÙC CON</a:t>
            </a:r>
            <a:endParaRPr lang="en-US" altLang="en-US" sz="5400" b="1" dirty="0">
              <a:solidFill>
                <a:srgbClr val="FF0000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30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xmlns="" id="{2B7810E6-3F6A-42B8-88B6-473D16B1A2BB}"/>
              </a:ext>
            </a:extLst>
          </p:cNvPr>
          <p:cNvSpPr/>
          <p:nvPr/>
        </p:nvSpPr>
        <p:spPr>
          <a:xfrm>
            <a:off x="3297805" y="412883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702" rIns="91296" bIns="45702" rtlCol="0" anchor="ctr"/>
          <a:lstStyle/>
          <a:p>
            <a:pPr algn="ctr" defTabSz="912832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xmlns="" id="{3DAE0D1A-C18C-462D-9E2C-4A65C61AECA0}"/>
              </a:ext>
            </a:extLst>
          </p:cNvPr>
          <p:cNvSpPr/>
          <p:nvPr/>
        </p:nvSpPr>
        <p:spPr>
          <a:xfrm>
            <a:off x="66845" y="431228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702" rIns="91296" bIns="45702" rtlCol="0" anchor="ctr"/>
          <a:lstStyle/>
          <a:p>
            <a:pPr algn="ctr" defTabSz="912832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xmlns="" id="{27020907-42DE-441D-B558-D04CF2D2FE95}"/>
              </a:ext>
            </a:extLst>
          </p:cNvPr>
          <p:cNvSpPr/>
          <p:nvPr/>
        </p:nvSpPr>
        <p:spPr>
          <a:xfrm>
            <a:off x="10441481" y="2696705"/>
            <a:ext cx="1615475" cy="161547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702" rIns="91296" bIns="45702" rtlCol="0" anchor="ctr"/>
          <a:lstStyle/>
          <a:p>
            <a:pPr algn="ctr" defTabSz="912832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3378732E-4E49-4ADA-9A59-34FF8418106A}"/>
              </a:ext>
            </a:extLst>
          </p:cNvPr>
          <p:cNvGrpSpPr/>
          <p:nvPr/>
        </p:nvGrpSpPr>
        <p:grpSpPr>
          <a:xfrm>
            <a:off x="2763110" y="-487244"/>
            <a:ext cx="6873780" cy="6529239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xmlns="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xmlns="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xmlns="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xmlns="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xmlns="" id="{7DA23B47-F7D7-4911-BD6D-B6C2AB13EDAB}"/>
              </a:ext>
            </a:extLst>
          </p:cNvPr>
          <p:cNvSpPr/>
          <p:nvPr/>
        </p:nvSpPr>
        <p:spPr>
          <a:xfrm>
            <a:off x="10020682" y="3202747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702" rIns="91296" bIns="45702" rtlCol="0" anchor="ctr"/>
          <a:lstStyle/>
          <a:p>
            <a:pPr algn="ctr" defTabSz="912832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9" y="-61873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xmlns="" id="{AA96C5E8-266D-475D-A9D2-6DFB0D82BFFF}"/>
              </a:ext>
            </a:extLst>
          </p:cNvPr>
          <p:cNvSpPr/>
          <p:nvPr/>
        </p:nvSpPr>
        <p:spPr>
          <a:xfrm>
            <a:off x="-409850" y="-345523"/>
            <a:ext cx="1183531" cy="1183531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702" rIns="91296" bIns="45702" rtlCol="0" anchor="ctr"/>
          <a:lstStyle/>
          <a:p>
            <a:pPr algn="ctr" defTabSz="912832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xmlns="" id="{892D825C-2FA8-4570-B0B4-80F806B35ABE}"/>
              </a:ext>
            </a:extLst>
          </p:cNvPr>
          <p:cNvSpPr/>
          <p:nvPr/>
        </p:nvSpPr>
        <p:spPr>
          <a:xfrm>
            <a:off x="181943" y="479247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6" tIns="45702" rIns="91296" bIns="45702" rtlCol="0" anchor="ctr"/>
          <a:lstStyle/>
          <a:p>
            <a:pPr algn="ctr" defTabSz="912832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29649" y="2865687"/>
            <a:ext cx="5921555" cy="1446513"/>
          </a:xfrm>
          <a:prstGeom prst="rect">
            <a:avLst/>
          </a:prstGeom>
          <a:noFill/>
        </p:spPr>
        <p:txBody>
          <a:bodyPr wrap="none" lIns="91296" tIns="45702" rIns="91296" bIns="45702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2832"/>
            <a:r>
              <a:rPr lang="en-US" sz="8800" b="1" dirty="0" err="1">
                <a:ln/>
                <a:solidFill>
                  <a:srgbClr val="FF0000"/>
                </a:solidFill>
                <a:latin typeface="VNI-Avo" pitchFamily="2" charset="0"/>
              </a:rPr>
              <a:t>Khôûi</a:t>
            </a:r>
            <a:r>
              <a:rPr lang="en-US" sz="8800" b="1" dirty="0">
                <a:ln/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8800" b="1" dirty="0" err="1">
                <a:ln/>
                <a:solidFill>
                  <a:srgbClr val="FF0000"/>
                </a:solidFill>
                <a:latin typeface="VNI-Avo" pitchFamily="2" charset="0"/>
              </a:rPr>
              <a:t>ñoäng</a:t>
            </a:r>
            <a:endParaRPr lang="en-US" sz="8800" b="1" dirty="0">
              <a:ln/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5" y="2574043"/>
            <a:ext cx="10424739" cy="587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33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3453"/>
            <a:ext cx="12192000" cy="67799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79600" y="1393371"/>
            <a:ext cx="8432800" cy="1107992"/>
          </a:xfrm>
          <a:prstGeom prst="rect">
            <a:avLst/>
          </a:prstGeom>
          <a:noFill/>
        </p:spPr>
        <p:txBody>
          <a:bodyPr wrap="square" lIns="91394" tIns="45718" rIns="91394" bIns="45718">
            <a:spAutoFit/>
          </a:bodyPr>
          <a:lstStyle/>
          <a:p>
            <a:pPr marL="0" marR="0" lvl="0" indent="0" algn="ctr" defTabSz="6854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HỘP BÚT THẦN KỲ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A2622E7-4EE7-4604-AE29-09BA4A224C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56" b="90000" l="6900" r="90000">
                        <a14:foregroundMark x1="24200" y1="8056" x2="31900" y2="10556"/>
                        <a14:foregroundMark x1="31900" y1="10556" x2="31900" y2="10556"/>
                        <a14:foregroundMark x1="31500" y1="36019" x2="62300" y2="44537"/>
                        <a14:foregroundMark x1="62300" y1="44537" x2="67100" y2="44630"/>
                        <a14:foregroundMark x1="31300" y1="46389" x2="68100" y2="61389"/>
                        <a14:foregroundMark x1="9300" y1="55926" x2="14800" y2="67963"/>
                        <a14:foregroundMark x1="14800" y1="67963" x2="53100" y2="82407"/>
                        <a14:foregroundMark x1="53100" y1="82407" x2="53500" y2="82407"/>
                        <a14:foregroundMark x1="8200" y1="63796" x2="23200" y2="72963"/>
                        <a14:foregroundMark x1="23200" y1="72963" x2="54200" y2="82685"/>
                        <a14:foregroundMark x1="54200" y1="82685" x2="54200" y2="82685"/>
                        <a14:foregroundMark x1="8200" y1="65093" x2="27300" y2="73889"/>
                        <a14:foregroundMark x1="6900" y1="65370" x2="16100" y2="70093"/>
                        <a14:foregroundMark x1="33100" y1="78333" x2="59900" y2="84907"/>
                        <a14:foregroundMark x1="48700" y1="83704" x2="61400" y2="86852"/>
                        <a14:foregroundMark x1="61400" y1="86852" x2="74100" y2="83981"/>
                        <a14:foregroundMark x1="74100" y1="83981" x2="85100" y2="71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330" y="2627084"/>
            <a:ext cx="3391069" cy="36623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FFF5A93-4A9F-4DFD-AE58-E0099CB9BF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399" y="1801843"/>
            <a:ext cx="4978131" cy="497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476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istrator\Desktop\新作卡通用图\11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161" y="4727695"/>
            <a:ext cx="8739753" cy="267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8">
            <a:extLst>
              <a:ext uri="{FF2B5EF4-FFF2-40B4-BE49-F238E27FC236}">
                <a16:creationId xmlns:a16="http://schemas.microsoft.com/office/drawing/2014/main" xmlns="" id="{6393E388-5E8C-4914-883B-99DB0AA826B5}"/>
              </a:ext>
            </a:extLst>
          </p:cNvPr>
          <p:cNvSpPr/>
          <p:nvPr/>
        </p:nvSpPr>
        <p:spPr>
          <a:xfrm>
            <a:off x="462741" y="2650096"/>
            <a:ext cx="11581622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4037">
              <a:spcBef>
                <a:spcPct val="50000"/>
              </a:spcBef>
              <a:defRPr/>
            </a:pPr>
            <a:r>
              <a:rPr lang="en-US" altLang="zh-CN" sz="8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 TOÁN ÍT H</a:t>
            </a:r>
            <a:r>
              <a:rPr lang="vi-VN" altLang="zh-CN" sz="8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Ơ</a:t>
            </a:r>
            <a:r>
              <a:rPr lang="en-US" altLang="zh-CN" sz="8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</a:t>
            </a:r>
            <a:endParaRPr lang="zh-CN" altLang="en-US" sz="80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8" name="Picture 9" descr="E:\0000000我图PPT\00001PNG素材\儿童卡通\tr.png">
            <a:extLst>
              <a:ext uri="{FF2B5EF4-FFF2-40B4-BE49-F238E27FC236}">
                <a16:creationId xmlns:a16="http://schemas.microsoft.com/office/drawing/2014/main" xmlns="" id="{1A1AE9A0-9512-413A-9621-35C8E9183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99" y="4727695"/>
            <a:ext cx="3139976" cy="210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0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7C3914B1-2EE1-451D-8A31-69AA624746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67" y="1093484"/>
            <a:ext cx="10846938" cy="128467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90FC50CB-E26B-47FE-8B85-321A1B70ED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04" y="3007880"/>
            <a:ext cx="7501396" cy="300256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E714ABFD-3A80-4801-A60F-F1EC488A5D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509" y="345840"/>
            <a:ext cx="1883347" cy="366174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C1155DBD-DBA2-4443-86F2-4E9BE86ABD8E}"/>
              </a:ext>
            </a:extLst>
          </p:cNvPr>
          <p:cNvCxnSpPr>
            <a:cxnSpLocks/>
          </p:cNvCxnSpPr>
          <p:nvPr/>
        </p:nvCxnSpPr>
        <p:spPr>
          <a:xfrm>
            <a:off x="686367" y="1678669"/>
            <a:ext cx="3757612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CA5BE099-9791-4924-9B26-D6FF42F12038}"/>
              </a:ext>
            </a:extLst>
          </p:cNvPr>
          <p:cNvCxnSpPr>
            <a:cxnSpLocks/>
          </p:cNvCxnSpPr>
          <p:nvPr/>
        </p:nvCxnSpPr>
        <p:spPr>
          <a:xfrm>
            <a:off x="4790608" y="1674575"/>
            <a:ext cx="6858240" cy="42864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320524A7-1C5B-4842-B4DC-CB4F94E966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700" y="4512595"/>
            <a:ext cx="4483100" cy="164806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C83FA2EF-2D1E-4CEA-9CD9-E4DA3D69F2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654" y="4512595"/>
            <a:ext cx="4713194" cy="1699470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3756A1C7-FF54-4D77-B022-C89C3AAE14C8}"/>
              </a:ext>
            </a:extLst>
          </p:cNvPr>
          <p:cNvCxnSpPr>
            <a:cxnSpLocks/>
          </p:cNvCxnSpPr>
          <p:nvPr/>
        </p:nvCxnSpPr>
        <p:spPr>
          <a:xfrm flipV="1">
            <a:off x="1631261" y="2417600"/>
            <a:ext cx="4669527" cy="21321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6457799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C027CEB-2D4F-4848-8694-6D6788F4E2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434" y="3324254"/>
            <a:ext cx="5015840" cy="29447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41D2787-53DC-4E95-A246-7F32A6D16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713" y="279150"/>
            <a:ext cx="6398110" cy="268077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604AD2F-3376-4789-949C-EDF4E4303D0F}"/>
              </a:ext>
            </a:extLst>
          </p:cNvPr>
          <p:cNvSpPr/>
          <p:nvPr/>
        </p:nvSpPr>
        <p:spPr>
          <a:xfrm>
            <a:off x="7361022" y="960791"/>
            <a:ext cx="569528" cy="63578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192E98A-1734-49A6-A014-771CBB46A89F}"/>
              </a:ext>
            </a:extLst>
          </p:cNvPr>
          <p:cNvSpPr/>
          <p:nvPr/>
        </p:nvSpPr>
        <p:spPr>
          <a:xfrm>
            <a:off x="7361022" y="1739446"/>
            <a:ext cx="569528" cy="44291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251B3C2-E725-409A-8343-7F7D30A6219B}"/>
              </a:ext>
            </a:extLst>
          </p:cNvPr>
          <p:cNvSpPr/>
          <p:nvPr/>
        </p:nvSpPr>
        <p:spPr>
          <a:xfrm>
            <a:off x="5117497" y="4872243"/>
            <a:ext cx="1803016" cy="44291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 – 2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B3B7032-4D01-4BD2-941C-6D2D3A71585D}"/>
              </a:ext>
            </a:extLst>
          </p:cNvPr>
          <p:cNvSpPr/>
          <p:nvPr/>
        </p:nvSpPr>
        <p:spPr>
          <a:xfrm>
            <a:off x="7810371" y="4872243"/>
            <a:ext cx="3419390" cy="44291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 (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viên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bi)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874AADA-4FE8-4044-9591-3617030496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14" y="4553448"/>
            <a:ext cx="4007482" cy="16040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B28F849-951C-4B50-87D5-4478428278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029" y="5332794"/>
            <a:ext cx="1995684" cy="88044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4A045F0-337E-49EE-9B27-1609AE671479}"/>
              </a:ext>
            </a:extLst>
          </p:cNvPr>
          <p:cNvSpPr/>
          <p:nvPr/>
        </p:nvSpPr>
        <p:spPr>
          <a:xfrm>
            <a:off x="7667009" y="5671057"/>
            <a:ext cx="3419390" cy="44291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viên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bi.</a:t>
            </a:r>
          </a:p>
        </p:txBody>
      </p:sp>
    </p:spTree>
    <p:extLst>
      <p:ext uri="{BB962C8B-B14F-4D97-AF65-F5344CB8AC3E}">
        <p14:creationId xmlns:p14="http://schemas.microsoft.com/office/powerpoint/2010/main" val="169844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C5A678B-1AF2-4F7A-8BB8-B673A53F0799}"/>
              </a:ext>
            </a:extLst>
          </p:cNvPr>
          <p:cNvSpPr/>
          <p:nvPr/>
        </p:nvSpPr>
        <p:spPr>
          <a:xfrm>
            <a:off x="2863623" y="977202"/>
            <a:ext cx="5970134" cy="44291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Sơn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7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viên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BFB346D-520B-4780-BF6C-3F489DF541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29" y="2463390"/>
            <a:ext cx="10466888" cy="41895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688A55E-382A-4102-8CB7-28B882EFFA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854" y="4353353"/>
            <a:ext cx="5212403" cy="229958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D634EB0-FB2A-4015-B076-05A86C21A7D3}"/>
              </a:ext>
            </a:extLst>
          </p:cNvPr>
          <p:cNvSpPr/>
          <p:nvPr/>
        </p:nvSpPr>
        <p:spPr>
          <a:xfrm>
            <a:off x="2863623" y="2061735"/>
            <a:ext cx="5970134" cy="44291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Thuỷ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viên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bi</a:t>
            </a:r>
          </a:p>
        </p:txBody>
      </p:sp>
    </p:spTree>
    <p:extLst>
      <p:ext uri="{BB962C8B-B14F-4D97-AF65-F5344CB8AC3E}">
        <p14:creationId xmlns:p14="http://schemas.microsoft.com/office/powerpoint/2010/main" val="160990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2D13344-CD11-4691-B021-FAA0C6C80B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4" y="712319"/>
            <a:ext cx="12138366" cy="28935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6647D2B-10F1-4B8E-BB8A-92D2D1CEE1DB}"/>
              </a:ext>
            </a:extLst>
          </p:cNvPr>
          <p:cNvSpPr txBox="1"/>
          <p:nvPr/>
        </p:nvSpPr>
        <p:spPr>
          <a:xfrm>
            <a:off x="585631" y="3728713"/>
            <a:ext cx="5179621" cy="2418867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en-US" sz="2600" i="1" kern="0" dirty="0" err="1">
                <a:solidFill>
                  <a:srgbClr val="FF0000"/>
                </a:solidFill>
                <a:latin typeface="Arial"/>
              </a:rPr>
              <a:t>Tóm</a:t>
            </a:r>
            <a:r>
              <a:rPr lang="en-US" sz="2600" i="1" kern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2600" i="1" kern="0" dirty="0" err="1">
                <a:solidFill>
                  <a:srgbClr val="FF0000"/>
                </a:solidFill>
                <a:latin typeface="Arial"/>
              </a:rPr>
              <a:t>tắt</a:t>
            </a:r>
            <a:endParaRPr lang="en-US" sz="2600" i="1" kern="0" dirty="0">
              <a:solidFill>
                <a:srgbClr val="FF0000"/>
              </a:solidFill>
              <a:latin typeface="Arial"/>
            </a:endParaRPr>
          </a:p>
          <a:p>
            <a:pPr defTabSz="914400">
              <a:lnSpc>
                <a:spcPct val="150000"/>
              </a:lnSpc>
              <a:defRPr/>
            </a:pPr>
            <a:r>
              <a:rPr lang="en-US" sz="2600" kern="0" dirty="0" err="1">
                <a:solidFill>
                  <a:prstClr val="black"/>
                </a:solidFill>
                <a:latin typeface="Arial"/>
              </a:rPr>
              <a:t>Lớp</a:t>
            </a:r>
            <a:r>
              <a:rPr lang="en-US" sz="2600" kern="0" dirty="0">
                <a:solidFill>
                  <a:prstClr val="black"/>
                </a:solidFill>
                <a:latin typeface="Arial"/>
              </a:rPr>
              <a:t> 2A: 35 </a:t>
            </a:r>
            <a:r>
              <a:rPr lang="en-US" sz="2600" kern="0" dirty="0" err="1">
                <a:solidFill>
                  <a:prstClr val="black"/>
                </a:solidFill>
                <a:latin typeface="Arial"/>
              </a:rPr>
              <a:t>học</a:t>
            </a:r>
            <a:r>
              <a:rPr lang="en-US" sz="2600" kern="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600" kern="0" dirty="0" err="1">
                <a:solidFill>
                  <a:prstClr val="black"/>
                </a:solidFill>
                <a:latin typeface="Arial"/>
              </a:rPr>
              <a:t>sinh</a:t>
            </a:r>
            <a:endParaRPr lang="en-US" sz="2600" kern="0" dirty="0">
              <a:solidFill>
                <a:prstClr val="black"/>
              </a:solidFill>
              <a:latin typeface="Arial"/>
            </a:endParaRPr>
          </a:p>
          <a:p>
            <a:pPr defTabSz="914400">
              <a:lnSpc>
                <a:spcPct val="150000"/>
              </a:lnSpc>
              <a:defRPr/>
            </a:pPr>
            <a:r>
              <a:rPr lang="en-US" sz="2600" kern="0" dirty="0" err="1">
                <a:solidFill>
                  <a:prstClr val="black"/>
                </a:solidFill>
                <a:latin typeface="Arial"/>
              </a:rPr>
              <a:t>Lớp</a:t>
            </a:r>
            <a:r>
              <a:rPr lang="en-US" sz="2600" kern="0" dirty="0">
                <a:solidFill>
                  <a:prstClr val="black"/>
                </a:solidFill>
                <a:latin typeface="Arial"/>
              </a:rPr>
              <a:t> 2B </a:t>
            </a:r>
            <a:r>
              <a:rPr lang="en-US" sz="2600" kern="0" dirty="0" err="1">
                <a:solidFill>
                  <a:prstClr val="black"/>
                </a:solidFill>
                <a:latin typeface="Arial"/>
              </a:rPr>
              <a:t>ít</a:t>
            </a:r>
            <a:r>
              <a:rPr lang="en-US" sz="2600" kern="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600" kern="0" dirty="0" err="1">
                <a:solidFill>
                  <a:prstClr val="black"/>
                </a:solidFill>
                <a:latin typeface="Arial"/>
              </a:rPr>
              <a:t>hơn</a:t>
            </a:r>
            <a:r>
              <a:rPr lang="en-US" sz="2600" kern="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600" kern="0" dirty="0" err="1">
                <a:solidFill>
                  <a:prstClr val="black"/>
                </a:solidFill>
                <a:latin typeface="Arial"/>
              </a:rPr>
              <a:t>lớp</a:t>
            </a:r>
            <a:r>
              <a:rPr lang="en-US" sz="2600" kern="0" dirty="0">
                <a:solidFill>
                  <a:prstClr val="black"/>
                </a:solidFill>
                <a:latin typeface="Arial"/>
              </a:rPr>
              <a:t> 2A: 2 </a:t>
            </a:r>
            <a:r>
              <a:rPr lang="en-US" sz="2600" kern="0" dirty="0" err="1">
                <a:solidFill>
                  <a:prstClr val="black"/>
                </a:solidFill>
                <a:latin typeface="Arial"/>
              </a:rPr>
              <a:t>học</a:t>
            </a:r>
            <a:r>
              <a:rPr lang="en-US" sz="2600" kern="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600" kern="0" dirty="0" err="1">
                <a:solidFill>
                  <a:prstClr val="black"/>
                </a:solidFill>
                <a:latin typeface="Arial"/>
              </a:rPr>
              <a:t>sinh</a:t>
            </a:r>
            <a:endParaRPr lang="en-US" sz="2600" kern="0" dirty="0">
              <a:solidFill>
                <a:prstClr val="black"/>
              </a:solidFill>
              <a:latin typeface="Arial"/>
            </a:endParaRPr>
          </a:p>
          <a:p>
            <a:pPr defTabSz="914400">
              <a:lnSpc>
                <a:spcPct val="150000"/>
              </a:lnSpc>
              <a:defRPr/>
            </a:pPr>
            <a:r>
              <a:rPr lang="en-US" sz="2600" kern="0" dirty="0" err="1">
                <a:solidFill>
                  <a:prstClr val="black"/>
                </a:solidFill>
                <a:latin typeface="Arial"/>
              </a:rPr>
              <a:t>Lớp</a:t>
            </a:r>
            <a:r>
              <a:rPr lang="en-US" sz="2600" kern="0" dirty="0">
                <a:solidFill>
                  <a:prstClr val="black"/>
                </a:solidFill>
                <a:latin typeface="Arial"/>
              </a:rPr>
              <a:t> 2B: … </a:t>
            </a:r>
            <a:r>
              <a:rPr lang="en-US" sz="2600" kern="0" dirty="0" err="1">
                <a:solidFill>
                  <a:prstClr val="black"/>
                </a:solidFill>
                <a:latin typeface="Arial"/>
              </a:rPr>
              <a:t>học</a:t>
            </a:r>
            <a:r>
              <a:rPr lang="en-US" sz="2600" kern="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600" kern="0" dirty="0" err="1">
                <a:solidFill>
                  <a:prstClr val="black"/>
                </a:solidFill>
                <a:latin typeface="Arial"/>
              </a:rPr>
              <a:t>sinh</a:t>
            </a:r>
            <a:r>
              <a:rPr lang="en-US" sz="2600" kern="0" dirty="0">
                <a:solidFill>
                  <a:prstClr val="black"/>
                </a:solidFill>
                <a:latin typeface="Arial"/>
              </a:rPr>
              <a:t>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5E73686E-0880-4D4E-A26D-AD837E492731}"/>
              </a:ext>
            </a:extLst>
          </p:cNvPr>
          <p:cNvGrpSpPr/>
          <p:nvPr/>
        </p:nvGrpSpPr>
        <p:grpSpPr>
          <a:xfrm>
            <a:off x="5913829" y="3726661"/>
            <a:ext cx="5776452" cy="2676194"/>
            <a:chOff x="5966990" y="3799209"/>
            <a:chExt cx="5776452" cy="267619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71797C2A-5BF3-414D-BD4D-6B1CC4F46C9B}"/>
                </a:ext>
              </a:extLst>
            </p:cNvPr>
            <p:cNvSpPr txBox="1"/>
            <p:nvPr/>
          </p:nvSpPr>
          <p:spPr>
            <a:xfrm>
              <a:off x="5966990" y="3799209"/>
              <a:ext cx="5776452" cy="2676194"/>
            </a:xfrm>
            <a:prstGeom prst="roundRect">
              <a:avLst/>
            </a:prstGeom>
            <a:solidFill>
              <a:srgbClr val="FFFF99"/>
            </a:solidFill>
            <a:effectLst>
              <a:glow rad="228600">
                <a:srgbClr val="F79646">
                  <a:satMod val="175000"/>
                  <a:alpha val="40000"/>
                </a:srgbClr>
              </a:glow>
            </a:effectLst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150000"/>
                </a:lnSpc>
                <a:defRPr/>
              </a:pPr>
              <a:r>
                <a:rPr lang="en-US" sz="2600" i="1" kern="0" dirty="0" err="1">
                  <a:solidFill>
                    <a:srgbClr val="FF0000"/>
                  </a:solidFill>
                  <a:latin typeface="Arial"/>
                </a:rPr>
                <a:t>Bài</a:t>
              </a:r>
              <a:r>
                <a:rPr lang="en-US" sz="2600" i="1" kern="0" dirty="0">
                  <a:solidFill>
                    <a:srgbClr val="FF0000"/>
                  </a:solidFill>
                  <a:latin typeface="Arial"/>
                </a:rPr>
                <a:t> </a:t>
              </a:r>
              <a:r>
                <a:rPr lang="en-US" sz="2600" i="1" kern="0" dirty="0" err="1">
                  <a:solidFill>
                    <a:srgbClr val="FF0000"/>
                  </a:solidFill>
                  <a:latin typeface="Arial"/>
                </a:rPr>
                <a:t>giải</a:t>
              </a:r>
              <a:endParaRPr lang="en-US" sz="2600" i="1" kern="0" dirty="0">
                <a:solidFill>
                  <a:srgbClr val="FF0000"/>
                </a:solidFill>
                <a:latin typeface="Arial"/>
              </a:endParaRPr>
            </a:p>
            <a:p>
              <a:pPr algn="ctr" defTabSz="914400">
                <a:lnSpc>
                  <a:spcPct val="150000"/>
                </a:lnSpc>
                <a:defRPr/>
              </a:pPr>
              <a:r>
                <a:rPr lang="en-US" sz="2600" kern="0" dirty="0">
                  <a:solidFill>
                    <a:prstClr val="black"/>
                  </a:solidFill>
                  <a:latin typeface="Arial"/>
                </a:rPr>
                <a:t>L</a:t>
              </a:r>
              <a:r>
                <a:rPr lang="en-US" sz="2600" kern="0" dirty="0" err="1">
                  <a:solidFill>
                    <a:prstClr val="black"/>
                  </a:solidFill>
                  <a:latin typeface="Arial"/>
                </a:rPr>
                <a:t>ớp</a:t>
              </a:r>
              <a:r>
                <a:rPr lang="en-US" sz="2600" kern="0" dirty="0">
                  <a:solidFill>
                    <a:prstClr val="black"/>
                  </a:solidFill>
                  <a:latin typeface="Arial"/>
                </a:rPr>
                <a:t> 2B </a:t>
              </a:r>
              <a:r>
                <a:rPr lang="en-US" sz="2600" kern="0" dirty="0" err="1">
                  <a:solidFill>
                    <a:prstClr val="black"/>
                  </a:solidFill>
                  <a:latin typeface="Arial"/>
                </a:rPr>
                <a:t>có</a:t>
              </a:r>
              <a:r>
                <a:rPr lang="en-US" sz="2600" kern="0" dirty="0">
                  <a:solidFill>
                    <a:prstClr val="black"/>
                  </a:solidFill>
                  <a:latin typeface="Arial"/>
                </a:rPr>
                <a:t> </a:t>
              </a:r>
              <a:r>
                <a:rPr lang="en-US" sz="2600" kern="0" dirty="0" err="1">
                  <a:solidFill>
                    <a:prstClr val="black"/>
                  </a:solidFill>
                  <a:latin typeface="Arial"/>
                </a:rPr>
                <a:t>số</a:t>
              </a:r>
              <a:r>
                <a:rPr lang="en-US" sz="2600" kern="0" dirty="0">
                  <a:solidFill>
                    <a:prstClr val="black"/>
                  </a:solidFill>
                  <a:latin typeface="Arial"/>
                </a:rPr>
                <a:t> </a:t>
              </a:r>
              <a:r>
                <a:rPr lang="en-US" sz="2600" kern="0" dirty="0" err="1">
                  <a:solidFill>
                    <a:prstClr val="black"/>
                  </a:solidFill>
                  <a:latin typeface="Arial"/>
                </a:rPr>
                <a:t>học</a:t>
              </a:r>
              <a:r>
                <a:rPr lang="en-US" sz="2600" kern="0" dirty="0">
                  <a:solidFill>
                    <a:prstClr val="black"/>
                  </a:solidFill>
                  <a:latin typeface="Arial"/>
                </a:rPr>
                <a:t> </a:t>
              </a:r>
              <a:r>
                <a:rPr lang="en-US" sz="2600" kern="0" dirty="0" err="1">
                  <a:solidFill>
                    <a:prstClr val="black"/>
                  </a:solidFill>
                  <a:latin typeface="Arial"/>
                </a:rPr>
                <a:t>sinh</a:t>
              </a:r>
              <a:r>
                <a:rPr lang="en-US" sz="2600" kern="0" dirty="0">
                  <a:solidFill>
                    <a:prstClr val="black"/>
                  </a:solidFill>
                  <a:latin typeface="Arial"/>
                </a:rPr>
                <a:t> </a:t>
              </a:r>
              <a:r>
                <a:rPr lang="en-US" sz="2600" kern="0" dirty="0" err="1">
                  <a:solidFill>
                    <a:prstClr val="black"/>
                  </a:solidFill>
                  <a:latin typeface="Arial"/>
                </a:rPr>
                <a:t>là</a:t>
              </a:r>
              <a:r>
                <a:rPr lang="en-US" sz="2600" kern="0" dirty="0">
                  <a:solidFill>
                    <a:prstClr val="black"/>
                  </a:solidFill>
                  <a:latin typeface="Arial"/>
                </a:rPr>
                <a:t>:</a:t>
              </a:r>
            </a:p>
            <a:p>
              <a:pPr algn="ctr" defTabSz="914400">
                <a:lnSpc>
                  <a:spcPct val="150000"/>
                </a:lnSpc>
                <a:defRPr/>
              </a:pPr>
              <a:r>
                <a:rPr lang="en-US" sz="2600" kern="0" dirty="0">
                  <a:solidFill>
                    <a:prstClr val="black"/>
                  </a:solidFill>
                  <a:latin typeface="Arial"/>
                </a:rPr>
                <a:t>                           (</a:t>
              </a:r>
              <a:r>
                <a:rPr lang="en-US" sz="2600" kern="0" dirty="0" err="1">
                  <a:solidFill>
                    <a:prstClr val="black"/>
                  </a:solidFill>
                  <a:latin typeface="Arial"/>
                </a:rPr>
                <a:t>học</a:t>
              </a:r>
              <a:r>
                <a:rPr lang="en-US" sz="2600" kern="0" dirty="0">
                  <a:solidFill>
                    <a:prstClr val="black"/>
                  </a:solidFill>
                  <a:latin typeface="Arial"/>
                </a:rPr>
                <a:t> </a:t>
              </a:r>
              <a:r>
                <a:rPr lang="en-US" sz="2600" kern="0" dirty="0" err="1">
                  <a:solidFill>
                    <a:prstClr val="black"/>
                  </a:solidFill>
                  <a:latin typeface="Arial"/>
                </a:rPr>
                <a:t>sinh</a:t>
              </a:r>
              <a:r>
                <a:rPr lang="en-US" sz="2600" kern="0" dirty="0">
                  <a:solidFill>
                    <a:prstClr val="black"/>
                  </a:solidFill>
                  <a:latin typeface="Arial"/>
                </a:rPr>
                <a:t>)</a:t>
              </a:r>
            </a:p>
            <a:p>
              <a:pPr algn="ctr" defTabSz="914400">
                <a:lnSpc>
                  <a:spcPct val="150000"/>
                </a:lnSpc>
                <a:defRPr/>
              </a:pPr>
              <a:r>
                <a:rPr lang="en-US" sz="2600" kern="0" dirty="0">
                  <a:solidFill>
                    <a:prstClr val="black"/>
                  </a:solidFill>
                  <a:latin typeface="Arial"/>
                </a:rPr>
                <a:t>                    </a:t>
              </a:r>
              <a:r>
                <a:rPr lang="en-US" sz="2600" kern="0" dirty="0" err="1">
                  <a:solidFill>
                    <a:prstClr val="black"/>
                  </a:solidFill>
                  <a:latin typeface="Arial"/>
                </a:rPr>
                <a:t>Đáp</a:t>
              </a:r>
              <a:r>
                <a:rPr lang="en-US" sz="2600" kern="0" dirty="0">
                  <a:solidFill>
                    <a:prstClr val="black"/>
                  </a:solidFill>
                  <a:latin typeface="Arial"/>
                </a:rPr>
                <a:t> </a:t>
              </a:r>
              <a:r>
                <a:rPr lang="en-US" sz="2600" kern="0" dirty="0" err="1">
                  <a:solidFill>
                    <a:prstClr val="black"/>
                  </a:solidFill>
                  <a:latin typeface="Arial"/>
                </a:rPr>
                <a:t>số</a:t>
              </a:r>
              <a:r>
                <a:rPr lang="en-US" sz="2600" kern="0" dirty="0">
                  <a:solidFill>
                    <a:prstClr val="black"/>
                  </a:solidFill>
                  <a:latin typeface="Arial"/>
                </a:rPr>
                <a:t>:  33 </a:t>
              </a:r>
              <a:r>
                <a:rPr lang="en-US" sz="2600" kern="0" dirty="0" err="1">
                  <a:solidFill>
                    <a:prstClr val="black"/>
                  </a:solidFill>
                  <a:latin typeface="Arial"/>
                </a:rPr>
                <a:t>học</a:t>
              </a:r>
              <a:r>
                <a:rPr lang="en-US" sz="2600" kern="0" dirty="0">
                  <a:solidFill>
                    <a:prstClr val="black"/>
                  </a:solidFill>
                  <a:latin typeface="Arial"/>
                </a:rPr>
                <a:t> </a:t>
              </a:r>
              <a:r>
                <a:rPr lang="en-US" sz="2600" kern="0" dirty="0" err="1">
                  <a:solidFill>
                    <a:prstClr val="black"/>
                  </a:solidFill>
                  <a:latin typeface="Arial"/>
                </a:rPr>
                <a:t>sinh</a:t>
              </a:r>
              <a:r>
                <a:rPr lang="en-US" sz="2600" kern="0" dirty="0">
                  <a:solidFill>
                    <a:prstClr val="black"/>
                  </a:solidFill>
                  <a:latin typeface="Arial"/>
                </a:rPr>
                <a:t>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262DE875-CC0D-44F7-9BEA-B3C75EC1DE10}"/>
                </a:ext>
              </a:extLst>
            </p:cNvPr>
            <p:cNvSpPr txBox="1"/>
            <p:nvPr/>
          </p:nvSpPr>
          <p:spPr>
            <a:xfrm>
              <a:off x="7200939" y="5266082"/>
              <a:ext cx="25549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US" sz="2800" kern="0" dirty="0">
                  <a:solidFill>
                    <a:prstClr val="black"/>
                  </a:solidFill>
                  <a:latin typeface="Arial"/>
                </a:rPr>
                <a:t>35 – 2 = 33</a:t>
              </a:r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59272C70-93A9-4E82-A33F-D3528ED0FE86}"/>
              </a:ext>
            </a:extLst>
          </p:cNvPr>
          <p:cNvCxnSpPr>
            <a:cxnSpLocks/>
          </p:cNvCxnSpPr>
          <p:nvPr/>
        </p:nvCxnSpPr>
        <p:spPr>
          <a:xfrm flipV="1">
            <a:off x="1665658" y="1777555"/>
            <a:ext cx="2851588" cy="1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81166146-A571-439A-9D1E-DFF9CDA424BF}"/>
              </a:ext>
            </a:extLst>
          </p:cNvPr>
          <p:cNvCxnSpPr>
            <a:cxnSpLocks/>
          </p:cNvCxnSpPr>
          <p:nvPr/>
        </p:nvCxnSpPr>
        <p:spPr>
          <a:xfrm>
            <a:off x="1748999" y="2325380"/>
            <a:ext cx="4675938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484CD06-EE67-400F-9E43-B868EBBF7844}"/>
              </a:ext>
            </a:extLst>
          </p:cNvPr>
          <p:cNvCxnSpPr>
            <a:cxnSpLocks/>
          </p:cNvCxnSpPr>
          <p:nvPr/>
        </p:nvCxnSpPr>
        <p:spPr>
          <a:xfrm flipV="1">
            <a:off x="1665658" y="2842792"/>
            <a:ext cx="4759279" cy="30413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2141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0142FF8-8790-4C7A-970A-0F45BBA1D896}"/>
              </a:ext>
            </a:extLst>
          </p:cNvPr>
          <p:cNvGrpSpPr/>
          <p:nvPr/>
        </p:nvGrpSpPr>
        <p:grpSpPr>
          <a:xfrm>
            <a:off x="6073930" y="3720761"/>
            <a:ext cx="5304237" cy="2727271"/>
            <a:chOff x="5966990" y="3799209"/>
            <a:chExt cx="5304237" cy="272727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47DF224-C2F6-4FB2-B7B4-CDD8FC4FEC74}"/>
                </a:ext>
              </a:extLst>
            </p:cNvPr>
            <p:cNvSpPr txBox="1"/>
            <p:nvPr/>
          </p:nvSpPr>
          <p:spPr>
            <a:xfrm>
              <a:off x="5966990" y="3799209"/>
              <a:ext cx="5304237" cy="2727271"/>
            </a:xfrm>
            <a:prstGeom prst="roundRect">
              <a:avLst/>
            </a:prstGeom>
            <a:solidFill>
              <a:srgbClr val="FFFF99"/>
            </a:solidFill>
            <a:effectLst>
              <a:glow rad="228600">
                <a:srgbClr val="F79646">
                  <a:satMod val="175000"/>
                  <a:alpha val="40000"/>
                </a:srgbClr>
              </a:glow>
            </a:effectLst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150000"/>
                </a:lnSpc>
                <a:defRPr/>
              </a:pPr>
              <a:r>
                <a:rPr lang="en-US" sz="2600" i="1" kern="0" dirty="0" err="1">
                  <a:solidFill>
                    <a:srgbClr val="FF0000"/>
                  </a:solidFill>
                  <a:latin typeface="Arial"/>
                </a:rPr>
                <a:t>Bài</a:t>
              </a:r>
              <a:r>
                <a:rPr lang="en-US" sz="2600" i="1" kern="0" dirty="0">
                  <a:solidFill>
                    <a:srgbClr val="FF0000"/>
                  </a:solidFill>
                  <a:latin typeface="Arial"/>
                </a:rPr>
                <a:t> </a:t>
              </a:r>
              <a:r>
                <a:rPr lang="en-US" sz="2600" i="1" kern="0" dirty="0" err="1">
                  <a:solidFill>
                    <a:srgbClr val="FF0000"/>
                  </a:solidFill>
                  <a:latin typeface="Arial"/>
                </a:rPr>
                <a:t>giải</a:t>
              </a:r>
              <a:endParaRPr lang="en-US" sz="2600" i="1" kern="0" dirty="0">
                <a:solidFill>
                  <a:srgbClr val="FF0000"/>
                </a:solidFill>
                <a:latin typeface="Arial"/>
              </a:endParaRPr>
            </a:p>
            <a:p>
              <a:pPr algn="ctr" defTabSz="914400">
                <a:lnSpc>
                  <a:spcPct val="150000"/>
                </a:lnSpc>
                <a:defRPr/>
              </a:pPr>
              <a:r>
                <a:rPr lang="en-US" sz="2600" kern="0" dirty="0" err="1">
                  <a:solidFill>
                    <a:prstClr val="black"/>
                  </a:solidFill>
                  <a:latin typeface="Arial"/>
                </a:rPr>
                <a:t>Đèn</a:t>
              </a:r>
              <a:r>
                <a:rPr lang="en-US" sz="2600" kern="0" dirty="0">
                  <a:solidFill>
                    <a:prstClr val="black"/>
                  </a:solidFill>
                  <a:latin typeface="Arial"/>
                </a:rPr>
                <a:t> </a:t>
              </a:r>
              <a:r>
                <a:rPr lang="en-US" sz="2600" kern="0" dirty="0" err="1">
                  <a:solidFill>
                    <a:prstClr val="black"/>
                  </a:solidFill>
                  <a:latin typeface="Arial"/>
                </a:rPr>
                <a:t>màu</a:t>
              </a:r>
              <a:r>
                <a:rPr lang="en-US" sz="2600" kern="0" dirty="0">
                  <a:solidFill>
                    <a:prstClr val="black"/>
                  </a:solidFill>
                  <a:latin typeface="Arial"/>
                </a:rPr>
                <a:t> </a:t>
              </a:r>
              <a:r>
                <a:rPr lang="en-US" sz="2600" kern="0" dirty="0" err="1">
                  <a:solidFill>
                    <a:prstClr val="black"/>
                  </a:solidFill>
                  <a:latin typeface="Arial"/>
                </a:rPr>
                <a:t>hồng</a:t>
              </a:r>
              <a:r>
                <a:rPr lang="en-US" sz="2600" kern="0" dirty="0">
                  <a:solidFill>
                    <a:prstClr val="black"/>
                  </a:solidFill>
                  <a:latin typeface="Arial"/>
                </a:rPr>
                <a:t> </a:t>
              </a:r>
              <a:r>
                <a:rPr lang="en-US" sz="2600" kern="0" dirty="0" err="1">
                  <a:solidFill>
                    <a:prstClr val="black"/>
                  </a:solidFill>
                  <a:latin typeface="Arial"/>
                </a:rPr>
                <a:t>cao</a:t>
              </a:r>
              <a:r>
                <a:rPr lang="en-US" sz="2600" kern="0" dirty="0">
                  <a:solidFill>
                    <a:prstClr val="black"/>
                  </a:solidFill>
                  <a:latin typeface="Arial"/>
                </a:rPr>
                <a:t> </a:t>
              </a:r>
              <a:r>
                <a:rPr lang="en-US" sz="2600" kern="0" dirty="0" err="1">
                  <a:solidFill>
                    <a:prstClr val="black"/>
                  </a:solidFill>
                  <a:latin typeface="Arial"/>
                </a:rPr>
                <a:t>số</a:t>
              </a:r>
              <a:r>
                <a:rPr lang="en-US" sz="2600" kern="0" dirty="0">
                  <a:solidFill>
                    <a:prstClr val="black"/>
                  </a:solidFill>
                  <a:latin typeface="Arial"/>
                </a:rPr>
                <a:t> dm </a:t>
              </a:r>
              <a:r>
                <a:rPr lang="en-US" sz="2600" kern="0" dirty="0" err="1">
                  <a:solidFill>
                    <a:prstClr val="black"/>
                  </a:solidFill>
                  <a:latin typeface="Arial"/>
                </a:rPr>
                <a:t>là</a:t>
              </a:r>
              <a:r>
                <a:rPr lang="en-US" sz="2600" kern="0" dirty="0">
                  <a:solidFill>
                    <a:prstClr val="black"/>
                  </a:solidFill>
                  <a:latin typeface="Arial"/>
                </a:rPr>
                <a:t>:</a:t>
              </a:r>
            </a:p>
            <a:p>
              <a:pPr algn="ctr" defTabSz="914400">
                <a:lnSpc>
                  <a:spcPct val="150000"/>
                </a:lnSpc>
                <a:defRPr/>
              </a:pPr>
              <a:r>
                <a:rPr lang="en-US" sz="2600" kern="0" dirty="0">
                  <a:solidFill>
                    <a:prstClr val="black"/>
                  </a:solidFill>
                  <a:latin typeface="Arial"/>
                </a:rPr>
                <a:t>                           (dm)</a:t>
              </a:r>
            </a:p>
            <a:p>
              <a:pPr algn="ctr" defTabSz="914400">
                <a:lnSpc>
                  <a:spcPct val="150000"/>
                </a:lnSpc>
                <a:defRPr/>
              </a:pPr>
              <a:r>
                <a:rPr lang="en-US" sz="2600" kern="0" dirty="0">
                  <a:solidFill>
                    <a:prstClr val="black"/>
                  </a:solidFill>
                  <a:latin typeface="Arial"/>
                </a:rPr>
                <a:t>                     </a:t>
              </a:r>
              <a:r>
                <a:rPr lang="en-US" sz="2600" kern="0" dirty="0" err="1">
                  <a:solidFill>
                    <a:prstClr val="black"/>
                  </a:solidFill>
                  <a:latin typeface="Arial"/>
                </a:rPr>
                <a:t>Đáp</a:t>
              </a:r>
              <a:r>
                <a:rPr lang="en-US" sz="2600" kern="0" dirty="0">
                  <a:solidFill>
                    <a:prstClr val="black"/>
                  </a:solidFill>
                  <a:latin typeface="Arial"/>
                </a:rPr>
                <a:t> </a:t>
              </a:r>
              <a:r>
                <a:rPr lang="en-US" sz="2600" kern="0" dirty="0" err="1">
                  <a:solidFill>
                    <a:prstClr val="black"/>
                  </a:solidFill>
                  <a:latin typeface="Arial"/>
                </a:rPr>
                <a:t>số</a:t>
              </a:r>
              <a:r>
                <a:rPr lang="en-US" sz="2600" kern="0" dirty="0">
                  <a:solidFill>
                    <a:prstClr val="black"/>
                  </a:solidFill>
                  <a:latin typeface="Arial"/>
                </a:rPr>
                <a:t>:  4 dm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6745275C-CCAB-446E-9295-DAA081AD35DE}"/>
                </a:ext>
              </a:extLst>
            </p:cNvPr>
            <p:cNvSpPr txBox="1"/>
            <p:nvPr/>
          </p:nvSpPr>
          <p:spPr>
            <a:xfrm>
              <a:off x="7429454" y="5247556"/>
              <a:ext cx="23793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US" sz="2800" kern="0" dirty="0">
                  <a:solidFill>
                    <a:prstClr val="black"/>
                  </a:solidFill>
                  <a:latin typeface="Arial"/>
                </a:rPr>
                <a:t>16 – 12 = 4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B0B202E-0CB9-4819-8A77-DEDF80C1FD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49" b="-2659"/>
          <a:stretch/>
        </p:blipFill>
        <p:spPr>
          <a:xfrm>
            <a:off x="353420" y="671892"/>
            <a:ext cx="4507732" cy="42322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BE3FFBA-AA76-459B-90F7-3B3512DC4E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05" t="13235" r="-4156" b="-15894"/>
          <a:stretch/>
        </p:blipFill>
        <p:spPr>
          <a:xfrm>
            <a:off x="1214438" y="3972267"/>
            <a:ext cx="4070934" cy="34682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8EB5112-8FF9-4284-A15E-6F8A9EE7B4A6}"/>
              </a:ext>
            </a:extLst>
          </p:cNvPr>
          <p:cNvSpPr txBox="1"/>
          <p:nvPr/>
        </p:nvSpPr>
        <p:spPr>
          <a:xfrm>
            <a:off x="6073930" y="409968"/>
            <a:ext cx="5179621" cy="3019032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en-US" sz="2600" i="1" kern="0" dirty="0" err="1">
                <a:solidFill>
                  <a:srgbClr val="FF0000"/>
                </a:solidFill>
                <a:latin typeface="Arial"/>
              </a:rPr>
              <a:t>Tóm</a:t>
            </a:r>
            <a:r>
              <a:rPr lang="en-US" sz="2600" i="1" kern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2600" i="1" kern="0" dirty="0" err="1">
                <a:solidFill>
                  <a:srgbClr val="FF0000"/>
                </a:solidFill>
                <a:latin typeface="Arial"/>
              </a:rPr>
              <a:t>tắt</a:t>
            </a:r>
            <a:endParaRPr lang="en-US" sz="2600" i="1" kern="0" dirty="0">
              <a:solidFill>
                <a:srgbClr val="FF0000"/>
              </a:solidFill>
              <a:latin typeface="Arial"/>
            </a:endParaRPr>
          </a:p>
          <a:p>
            <a:pPr defTabSz="914400">
              <a:lnSpc>
                <a:spcPct val="150000"/>
              </a:lnSpc>
              <a:defRPr/>
            </a:pPr>
            <a:r>
              <a:rPr lang="en-US" sz="2600" kern="0" dirty="0" err="1">
                <a:solidFill>
                  <a:prstClr val="black"/>
                </a:solidFill>
                <a:latin typeface="Arial"/>
              </a:rPr>
              <a:t>Đèn</a:t>
            </a:r>
            <a:r>
              <a:rPr lang="en-US" sz="2600" kern="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600" kern="0" dirty="0" err="1">
                <a:solidFill>
                  <a:prstClr val="black"/>
                </a:solidFill>
                <a:latin typeface="Arial"/>
              </a:rPr>
              <a:t>màu</a:t>
            </a:r>
            <a:r>
              <a:rPr lang="en-US" sz="2600" kern="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600" kern="0" dirty="0" err="1">
                <a:solidFill>
                  <a:prstClr val="black"/>
                </a:solidFill>
                <a:latin typeface="Arial"/>
              </a:rPr>
              <a:t>vàng</a:t>
            </a:r>
            <a:r>
              <a:rPr lang="en-US" sz="2600" kern="0" dirty="0">
                <a:solidFill>
                  <a:prstClr val="black"/>
                </a:solidFill>
                <a:latin typeface="Arial"/>
              </a:rPr>
              <a:t>: 16 dm</a:t>
            </a:r>
          </a:p>
          <a:p>
            <a:pPr defTabSz="914400">
              <a:lnSpc>
                <a:spcPct val="150000"/>
              </a:lnSpc>
              <a:defRPr/>
            </a:pPr>
            <a:r>
              <a:rPr lang="en-US" sz="2600" kern="0" dirty="0" err="1">
                <a:solidFill>
                  <a:prstClr val="black"/>
                </a:solidFill>
                <a:latin typeface="Arial"/>
              </a:rPr>
              <a:t>Đèn</a:t>
            </a:r>
            <a:r>
              <a:rPr lang="en-US" sz="2600" kern="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600" kern="0" dirty="0" err="1">
                <a:solidFill>
                  <a:prstClr val="black"/>
                </a:solidFill>
                <a:latin typeface="Arial"/>
              </a:rPr>
              <a:t>màu</a:t>
            </a:r>
            <a:r>
              <a:rPr lang="en-US" sz="2600" kern="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600" kern="0" dirty="0" err="1">
                <a:solidFill>
                  <a:prstClr val="black"/>
                </a:solidFill>
                <a:latin typeface="Arial"/>
              </a:rPr>
              <a:t>hồng</a:t>
            </a:r>
            <a:r>
              <a:rPr lang="en-US" sz="2600" kern="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600" kern="0" dirty="0" err="1">
                <a:solidFill>
                  <a:prstClr val="black"/>
                </a:solidFill>
                <a:latin typeface="Arial"/>
              </a:rPr>
              <a:t>thấp</a:t>
            </a:r>
            <a:r>
              <a:rPr lang="en-US" sz="2600" kern="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600" kern="0" dirty="0" err="1">
                <a:solidFill>
                  <a:prstClr val="black"/>
                </a:solidFill>
                <a:latin typeface="Arial"/>
              </a:rPr>
              <a:t>hơn</a:t>
            </a:r>
            <a:r>
              <a:rPr lang="en-US" sz="2600" kern="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600" kern="0" dirty="0" err="1">
                <a:solidFill>
                  <a:prstClr val="black"/>
                </a:solidFill>
                <a:latin typeface="Arial"/>
              </a:rPr>
              <a:t>đèn</a:t>
            </a:r>
            <a:r>
              <a:rPr lang="en-US" sz="2600" kern="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600" kern="0" dirty="0" err="1">
                <a:solidFill>
                  <a:prstClr val="black"/>
                </a:solidFill>
                <a:latin typeface="Arial"/>
              </a:rPr>
              <a:t>màu</a:t>
            </a:r>
            <a:r>
              <a:rPr lang="en-US" sz="2600" kern="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600" kern="0" dirty="0" err="1">
                <a:solidFill>
                  <a:prstClr val="black"/>
                </a:solidFill>
                <a:latin typeface="Arial"/>
              </a:rPr>
              <a:t>hồng</a:t>
            </a:r>
            <a:r>
              <a:rPr lang="en-US" sz="2600" kern="0" dirty="0">
                <a:solidFill>
                  <a:prstClr val="black"/>
                </a:solidFill>
                <a:latin typeface="Arial"/>
              </a:rPr>
              <a:t>: 12 dm</a:t>
            </a:r>
          </a:p>
          <a:p>
            <a:pPr defTabSz="914400">
              <a:lnSpc>
                <a:spcPct val="150000"/>
              </a:lnSpc>
              <a:defRPr/>
            </a:pPr>
            <a:r>
              <a:rPr lang="en-US" sz="2600" kern="0" dirty="0" err="1">
                <a:solidFill>
                  <a:prstClr val="black"/>
                </a:solidFill>
                <a:latin typeface="Arial"/>
              </a:rPr>
              <a:t>Đèn</a:t>
            </a:r>
            <a:r>
              <a:rPr lang="en-US" sz="2600" kern="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600" kern="0" dirty="0" err="1">
                <a:solidFill>
                  <a:prstClr val="black"/>
                </a:solidFill>
                <a:latin typeface="Arial"/>
              </a:rPr>
              <a:t>màu</a:t>
            </a:r>
            <a:r>
              <a:rPr lang="en-US" sz="2600" kern="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600" kern="0" dirty="0" err="1">
                <a:solidFill>
                  <a:prstClr val="black"/>
                </a:solidFill>
                <a:latin typeface="Arial"/>
              </a:rPr>
              <a:t>hồng</a:t>
            </a:r>
            <a:r>
              <a:rPr lang="en-US" sz="2600" kern="0" dirty="0">
                <a:solidFill>
                  <a:prstClr val="black"/>
                </a:solidFill>
                <a:latin typeface="Arial"/>
              </a:rPr>
              <a:t>: … </a:t>
            </a:r>
            <a:r>
              <a:rPr lang="en-US" sz="2600" kern="0" dirty="0" err="1">
                <a:solidFill>
                  <a:prstClr val="black"/>
                </a:solidFill>
                <a:latin typeface="Arial"/>
              </a:rPr>
              <a:t>đề</a:t>
            </a:r>
            <a:r>
              <a:rPr lang="en-US" sz="2600" kern="0" dirty="0">
                <a:solidFill>
                  <a:prstClr val="black"/>
                </a:solidFill>
                <a:latin typeface="Arial"/>
              </a:rPr>
              <a:t>-xi-</a:t>
            </a:r>
            <a:r>
              <a:rPr lang="en-US" sz="2600" kern="0" dirty="0" err="1">
                <a:solidFill>
                  <a:prstClr val="black"/>
                </a:solidFill>
                <a:latin typeface="Arial"/>
              </a:rPr>
              <a:t>mét</a:t>
            </a:r>
            <a:r>
              <a:rPr lang="en-US" sz="2600" kern="0" dirty="0">
                <a:solidFill>
                  <a:prstClr val="black"/>
                </a:solidFill>
                <a:latin typeface="Arial"/>
              </a:rPr>
              <a:t>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9067F5F8-1A02-461B-A6D1-FD4C557F9628}"/>
              </a:ext>
            </a:extLst>
          </p:cNvPr>
          <p:cNvCxnSpPr>
            <a:cxnSpLocks/>
          </p:cNvCxnSpPr>
          <p:nvPr/>
        </p:nvCxnSpPr>
        <p:spPr>
          <a:xfrm flipV="1">
            <a:off x="1625405" y="1713979"/>
            <a:ext cx="2234262" cy="1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3D69EE42-55A1-4174-9D0F-2783D75C43F8}"/>
              </a:ext>
            </a:extLst>
          </p:cNvPr>
          <p:cNvCxnSpPr>
            <a:cxnSpLocks/>
          </p:cNvCxnSpPr>
          <p:nvPr/>
        </p:nvCxnSpPr>
        <p:spPr>
          <a:xfrm flipV="1">
            <a:off x="2742536" y="2076836"/>
            <a:ext cx="1262273" cy="2048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AA0D4B8A-4235-4CD0-A750-3B825C0B36D8}"/>
              </a:ext>
            </a:extLst>
          </p:cNvPr>
          <p:cNvCxnSpPr>
            <a:cxnSpLocks/>
          </p:cNvCxnSpPr>
          <p:nvPr/>
        </p:nvCxnSpPr>
        <p:spPr>
          <a:xfrm flipV="1">
            <a:off x="1088377" y="2076836"/>
            <a:ext cx="942490" cy="1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058DA314-41D2-411C-8CFE-9F5C7D2DC690}"/>
              </a:ext>
            </a:extLst>
          </p:cNvPr>
          <p:cNvCxnSpPr>
            <a:cxnSpLocks/>
          </p:cNvCxnSpPr>
          <p:nvPr/>
        </p:nvCxnSpPr>
        <p:spPr>
          <a:xfrm flipV="1">
            <a:off x="1088612" y="2439693"/>
            <a:ext cx="2771055" cy="1024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1DF6F0A5-240C-4BDA-8992-051A2E62DBC3}"/>
              </a:ext>
            </a:extLst>
          </p:cNvPr>
          <p:cNvCxnSpPr>
            <a:cxnSpLocks/>
          </p:cNvCxnSpPr>
          <p:nvPr/>
        </p:nvCxnSpPr>
        <p:spPr>
          <a:xfrm flipV="1">
            <a:off x="1088377" y="2855733"/>
            <a:ext cx="2771055" cy="1024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2CF33165-6EEF-4F4D-9599-EBB6C25E3BE4}"/>
              </a:ext>
            </a:extLst>
          </p:cNvPr>
          <p:cNvCxnSpPr>
            <a:cxnSpLocks/>
          </p:cNvCxnSpPr>
          <p:nvPr/>
        </p:nvCxnSpPr>
        <p:spPr>
          <a:xfrm flipV="1">
            <a:off x="1799577" y="3168501"/>
            <a:ext cx="2059855" cy="1674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2B4F4F8E-545C-430A-A5E5-135BFA35C812}"/>
              </a:ext>
            </a:extLst>
          </p:cNvPr>
          <p:cNvCxnSpPr>
            <a:cxnSpLocks/>
          </p:cNvCxnSpPr>
          <p:nvPr/>
        </p:nvCxnSpPr>
        <p:spPr>
          <a:xfrm flipV="1">
            <a:off x="1088377" y="3533227"/>
            <a:ext cx="2771055" cy="1674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2CF33165-6EEF-4F4D-9599-EBB6C25E3BE4}"/>
              </a:ext>
            </a:extLst>
          </p:cNvPr>
          <p:cNvCxnSpPr>
            <a:cxnSpLocks/>
          </p:cNvCxnSpPr>
          <p:nvPr/>
        </p:nvCxnSpPr>
        <p:spPr>
          <a:xfrm flipV="1">
            <a:off x="1037577" y="3911600"/>
            <a:ext cx="1362723" cy="22941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79270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439934&quot;&gt;&lt;property id=&quot;20148&quot; value=&quot;5&quot;/&gt;&lt;property id=&quot;20300&quot; value=&quot;Slide 2&quot;/&gt;&lt;property id=&quot;20307&quot; value=&quot;265&quot;/&gt;&lt;/object&gt;&lt;object type=&quot;3&quot; unique_id=&quot;440215&quot;&gt;&lt;property id=&quot;20148&quot; value=&quot;5&quot;/&gt;&lt;property id=&quot;20300&quot; value=&quot;Slide 17&quot;/&gt;&lt;property id=&quot;20307&quot; value=&quot;279&quot;/&gt;&lt;/object&gt;&lt;object type=&quot;3&quot; unique_id=&quot;440216&quot;&gt;&lt;property id=&quot;20148&quot; value=&quot;5&quot;/&gt;&lt;property id=&quot;20300&quot; value=&quot;Slide 18&quot;/&gt;&lt;property id=&quot;20307&quot; value=&quot;280&quot;/&gt;&lt;/object&gt;&lt;object type=&quot;3&quot; unique_id=&quot;440217&quot;&gt;&lt;property id=&quot;20148&quot; value=&quot;5&quot;/&gt;&lt;property id=&quot;20300&quot; value=&quot;Slide 19&quot;/&gt;&lt;property id=&quot;20307&quot; value=&quot;281&quot;/&gt;&lt;/object&gt;&lt;object type=&quot;3&quot; unique_id=&quot;440218&quot;&gt;&lt;property id=&quot;20148&quot; value=&quot;5&quot;/&gt;&lt;property id=&quot;20300&quot; value=&quot;Slide 29 - &amp;quot;CHIM ĐƯA THƯ&amp;quot;&quot;/&gt;&lt;property id=&quot;20307&quot; value=&quot;276&quot;/&gt;&lt;/object&gt;&lt;object type=&quot;3&quot; unique_id=&quot;440219&quot;&gt;&lt;property id=&quot;20148&quot; value=&quot;5&quot;/&gt;&lt;property id=&quot;20300&quot; value=&quot;Slide 30&quot;/&gt;&lt;property id=&quot;20307&quot; value=&quot;277&quot;/&gt;&lt;/object&gt;&lt;object type=&quot;3&quot; unique_id=&quot;440335&quot;&gt;&lt;property id=&quot;20148&quot; value=&quot;5&quot;/&gt;&lt;property id=&quot;20300&quot; value=&quot;Slide 28&quot;/&gt;&lt;property id=&quot;20307&quot; value=&quot;282&quot;/&gt;&lt;/object&gt;&lt;object type=&quot;3&quot; unique_id=&quot;440480&quot;&gt;&lt;property id=&quot;20148&quot; value=&quot;5&quot;/&gt;&lt;property id=&quot;20300&quot; value=&quot;Slide 3&quot;/&gt;&lt;property id=&quot;20307&quot; value=&quot;284&quot;/&gt;&lt;/object&gt;&lt;object type=&quot;3&quot; unique_id=&quot;440588&quot;&gt;&lt;property id=&quot;20148&quot; value=&quot;5&quot;/&gt;&lt;property id=&quot;20300&quot; value=&quot;Slide 4&quot;/&gt;&lt;property id=&quot;20307&quot; value=&quot;285&quot;/&gt;&lt;/object&gt;&lt;object type=&quot;3&quot; unique_id=&quot;440589&quot;&gt;&lt;property id=&quot;20148&quot; value=&quot;5&quot;/&gt;&lt;property id=&quot;20300&quot; value=&quot;Slide 5&quot;/&gt;&lt;property id=&quot;20307&quot; value=&quot;286&quot;/&gt;&lt;/object&gt;&lt;object type=&quot;3&quot; unique_id=&quot;440716&quot;&gt;&lt;property id=&quot;20148&quot; value=&quot;5&quot;/&gt;&lt;property id=&quot;20300&quot; value=&quot;Slide 6&quot;/&gt;&lt;property id=&quot;20307&quot; value=&quot;287&quot;/&gt;&lt;/object&gt;&lt;object type=&quot;3&quot; unique_id=&quot;440717&quot;&gt;&lt;property id=&quot;20148&quot; value=&quot;5&quot;/&gt;&lt;property id=&quot;20300&quot; value=&quot;Slide 7&quot;/&gt;&lt;property id=&quot;20307&quot; value=&quot;288&quot;/&gt;&lt;/object&gt;&lt;object type=&quot;3&quot; unique_id=&quot;440787&quot;&gt;&lt;property id=&quot;20148&quot; value=&quot;5&quot;/&gt;&lt;property id=&quot;20300&quot; value=&quot;Slide 8&quot;/&gt;&lt;property id=&quot;20307&quot; value=&quot;289&quot;/&gt;&lt;/object&gt;&lt;object type=&quot;3&quot; unique_id=&quot;441004&quot;&gt;&lt;property id=&quot;20148&quot; value=&quot;5&quot;/&gt;&lt;property id=&quot;20300&quot; value=&quot;Slide 9&quot;/&gt;&lt;property id=&quot;20307&quot; value=&quot;290&quot;/&gt;&lt;/object&gt;&lt;object type=&quot;3&quot; unique_id=&quot;482095&quot;&gt;&lt;property id=&quot;20148&quot; value=&quot;5&quot;/&gt;&lt;property id=&quot;20300&quot; value=&quot;Slide 1&quot;/&gt;&lt;property id=&quot;20307&quot; value=&quot;291&quot;/&gt;&lt;/object&gt;&lt;object type=&quot;3&quot; unique_id=&quot;482096&quot;&gt;&lt;property id=&quot;20148&quot; value=&quot;5&quot;/&gt;&lt;property id=&quot;20300&quot; value=&quot;Slide 10&quot;/&gt;&lt;property id=&quot;20307&quot; value=&quot;292&quot;/&gt;&lt;/object&gt;&lt;object type=&quot;3&quot; unique_id=&quot;482351&quot;&gt;&lt;property id=&quot;20148&quot; value=&quot;5&quot;/&gt;&lt;property id=&quot;20300&quot; value=&quot;Slide 11&quot;/&gt;&lt;property id=&quot;20307&quot; value=&quot;294&quot;/&gt;&lt;/object&gt;&lt;object type=&quot;3&quot; unique_id=&quot;482482&quot;&gt;&lt;property id=&quot;20148&quot; value=&quot;5&quot;/&gt;&lt;property id=&quot;20300&quot; value=&quot;Slide 12&quot;/&gt;&lt;property id=&quot;20307&quot; value=&quot;295&quot;/&gt;&lt;/object&gt;&lt;object type=&quot;3&quot; unique_id=&quot;483081&quot;&gt;&lt;property id=&quot;20148&quot; value=&quot;5&quot;/&gt;&lt;property id=&quot;20300&quot; value=&quot;Slide 13&quot;/&gt;&lt;property id=&quot;20307&quot; value=&quot;296&quot;/&gt;&lt;/object&gt;&lt;object type=&quot;3&quot; unique_id=&quot;483487&quot;&gt;&lt;property id=&quot;20148&quot; value=&quot;5&quot;/&gt;&lt;property id=&quot;20300&quot; value=&quot;Slide 14&quot;/&gt;&lt;property id=&quot;20307&quot; value=&quot;297&quot;/&gt;&lt;/object&gt;&lt;object type=&quot;3&quot; unique_id=&quot;483572&quot;&gt;&lt;property id=&quot;20148&quot; value=&quot;5&quot;/&gt;&lt;property id=&quot;20300&quot; value=&quot;Slide 15&quot;/&gt;&lt;property id=&quot;20307&quot; value=&quot;298&quot;/&gt;&lt;/object&gt;&lt;object type=&quot;3&quot; unique_id=&quot;483908&quot;&gt;&lt;property id=&quot;20148&quot; value=&quot;5&quot;/&gt;&lt;property id=&quot;20300&quot; value=&quot;Slide 16&quot;/&gt;&lt;property id=&quot;20307&quot; value=&quot;299&quot;/&gt;&lt;/object&gt;&lt;object type=&quot;3&quot; unique_id=&quot;483909&quot;&gt;&lt;property id=&quot;20148&quot; value=&quot;5&quot;/&gt;&lt;property id=&quot;20300&quot; value=&quot;Slide 21&quot;/&gt;&lt;property id=&quot;20307&quot; value=&quot;300&quot;/&gt;&lt;/object&gt;&lt;object type=&quot;3&quot; unique_id=&quot;483910&quot;&gt;&lt;property id=&quot;20148&quot; value=&quot;5&quot;/&gt;&lt;property id=&quot;20300&quot; value=&quot;Slide 22&quot;/&gt;&lt;property id=&quot;20307&quot; value=&quot;301&quot;/&gt;&lt;/object&gt;&lt;object type=&quot;3&quot; unique_id=&quot;484047&quot;&gt;&lt;property id=&quot;20148&quot; value=&quot;5&quot;/&gt;&lt;property id=&quot;20300&quot; value=&quot;Slide 20&quot;/&gt;&lt;property id=&quot;20307&quot; value=&quot;306&quot;/&gt;&lt;/object&gt;&lt;object type=&quot;3&quot; unique_id=&quot;484327&quot;&gt;&lt;property id=&quot;20148&quot; value=&quot;5&quot;/&gt;&lt;property id=&quot;20300&quot; value=&quot;Slide 23&quot;/&gt;&lt;property id=&quot;20307&quot; value=&quot;307&quot;/&gt;&lt;/object&gt;&lt;object type=&quot;3&quot; unique_id=&quot;484328&quot;&gt;&lt;property id=&quot;20148&quot; value=&quot;5&quot;/&gt;&lt;property id=&quot;20300&quot; value=&quot;Slide 24&quot;/&gt;&lt;property id=&quot;20307&quot; value=&quot;308&quot;/&gt;&lt;/object&gt;&lt;object type=&quot;3&quot; unique_id=&quot;484329&quot;&gt;&lt;property id=&quot;20148&quot; value=&quot;5&quot;/&gt;&lt;property id=&quot;20300&quot; value=&quot;Slide 25&quot;/&gt;&lt;property id=&quot;20307&quot; value=&quot;309&quot;/&gt;&lt;/object&gt;&lt;object type=&quot;3&quot; unique_id=&quot;484330&quot;&gt;&lt;property id=&quot;20148&quot; value=&quot;5&quot;/&gt;&lt;property id=&quot;20300&quot; value=&quot;Slide 26&quot;/&gt;&lt;property id=&quot;20307&quot; value=&quot;310&quot;/&gt;&lt;/object&gt;&lt;object type=&quot;3&quot; unique_id=&quot;484331&quot;&gt;&lt;property id=&quot;20148&quot; value=&quot;5&quot;/&gt;&lt;property id=&quot;20300&quot; value=&quot;Slide 27&quot;/&gt;&lt;property id=&quot;20307&quot; value=&quot;311&quot;/&gt;&lt;/object&gt;&lt;object type=&quot;3&quot; unique_id=&quot;484496&quot;&gt;&lt;property id=&quot;20148&quot; value=&quot;5&quot;/&gt;&lt;property id=&quot;20300&quot; value=&quot;Slide 31&quot;/&gt;&lt;property id=&quot;20307&quot; value=&quot;312&quot;/&gt;&lt;/object&gt;&lt;/object&gt;&lt;object type=&quot;8&quot; unique_id=&quot;10018&quot;&gt;&lt;/object&gt;&lt;/object&gt;&lt;/database&gt;"/>
  <p:tag name="SECTOMILLISECCONVERTED" val="1"/>
</p:tagLst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oán 2 SH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Toán 2 SH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3">
      <a:majorFont>
        <a:latin typeface="Arial Black"/>
        <a:ea typeface="方正少儿简体"/>
        <a:cs typeface=""/>
      </a:majorFont>
      <a:minorFont>
        <a:latin typeface="Arial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273</Words>
  <Application>Microsoft Office PowerPoint</Application>
  <PresentationFormat>Widescreen</PresentationFormat>
  <Paragraphs>49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12</vt:i4>
      </vt:variant>
    </vt:vector>
  </HeadingPairs>
  <TitlesOfParts>
    <vt:vector size="42" baseType="lpstr">
      <vt:lpstr>Arial Unicode MS</vt:lpstr>
      <vt:lpstr>Arial-Rounded</vt:lpstr>
      <vt:lpstr>Lato Hairline</vt:lpstr>
      <vt:lpstr>Lato Light</vt:lpstr>
      <vt:lpstr>Lato Regular</vt:lpstr>
      <vt:lpstr>微软雅黑</vt:lpstr>
      <vt:lpstr>Quicksand Medium</vt:lpstr>
      <vt:lpstr>黑体</vt:lpstr>
      <vt:lpstr>宋体</vt:lpstr>
      <vt:lpstr>方正卡通简体</vt:lpstr>
      <vt:lpstr>方正少儿简体</vt:lpstr>
      <vt:lpstr>方正胖娃简体</vt:lpstr>
      <vt:lpstr>等线</vt:lpstr>
      <vt:lpstr>Arial</vt:lpstr>
      <vt:lpstr>Arial Black</vt:lpstr>
      <vt:lpstr>Calibri</vt:lpstr>
      <vt:lpstr>Calibri Light</vt:lpstr>
      <vt:lpstr>Garamond</vt:lpstr>
      <vt:lpstr>Times New Roman</vt:lpstr>
      <vt:lpstr>VNI-Avo</vt:lpstr>
      <vt:lpstr>Wingdings</vt:lpstr>
      <vt:lpstr>1_Office 主题</vt:lpstr>
      <vt:lpstr>9_Office Theme</vt:lpstr>
      <vt:lpstr>7_Office Theme</vt:lpstr>
      <vt:lpstr>Toán 2 SHS</vt:lpstr>
      <vt:lpstr>1_Toán 2 SHS</vt:lpstr>
      <vt:lpstr>Office 主题​​</vt:lpstr>
      <vt:lpstr>3_Organic</vt:lpstr>
      <vt:lpstr>1_Office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Hương</dc:creator>
  <cp:lastModifiedBy>Khanh Pham</cp:lastModifiedBy>
  <cp:revision>145</cp:revision>
  <dcterms:created xsi:type="dcterms:W3CDTF">2021-01-08T03:00:40Z</dcterms:created>
  <dcterms:modified xsi:type="dcterms:W3CDTF">2021-10-31T14:31:39Z</dcterms:modified>
</cp:coreProperties>
</file>